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33" r:id="rId4"/>
  </p:sldMasterIdLst>
  <p:notesMasterIdLst>
    <p:notesMasterId r:id="rId16"/>
  </p:notesMasterIdLst>
  <p:handoutMasterIdLst>
    <p:handoutMasterId r:id="rId17"/>
  </p:handoutMasterIdLst>
  <p:sldIdLst>
    <p:sldId id="2147308068" r:id="rId5"/>
    <p:sldId id="2147308085" r:id="rId6"/>
    <p:sldId id="2147308083" r:id="rId7"/>
    <p:sldId id="2147308087" r:id="rId8"/>
    <p:sldId id="2147308089" r:id="rId9"/>
    <p:sldId id="2147469780" r:id="rId10"/>
    <p:sldId id="2147308088" r:id="rId11"/>
    <p:sldId id="2147469779" r:id="rId12"/>
    <p:sldId id="2147308091" r:id="rId13"/>
    <p:sldId id="513" r:id="rId14"/>
    <p:sldId id="2147469778" r:id="rId15"/>
  </p:sldIdLst>
  <p:sldSz cx="14630400" cy="8229600"/>
  <p:notesSz cx="7772400" cy="14173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21D5CC7-FEEE-4010-A6EF-2BA5C6557784}">
          <p14:sldIdLst>
            <p14:sldId id="2147308068"/>
            <p14:sldId id="2147308085"/>
            <p14:sldId id="2147308083"/>
            <p14:sldId id="2147308087"/>
          </p14:sldIdLst>
        </p14:section>
        <p14:section name="Technical" id="{DD131841-513E-4CC3-8434-EC55E4407E12}">
          <p14:sldIdLst>
            <p14:sldId id="2147308089"/>
            <p14:sldId id="2147469780"/>
            <p14:sldId id="2147308088"/>
          </p14:sldIdLst>
        </p14:section>
        <p14:section name="Responsible AI &amp; Scalability" id="{EECC3EDB-21D5-4EB4-BCEE-AC210BAFE569}">
          <p14:sldIdLst>
            <p14:sldId id="2147469779"/>
            <p14:sldId id="2147308091"/>
            <p14:sldId id="513"/>
          </p14:sldIdLst>
        </p14:section>
        <p14:section name="Reference Slides" id="{9D3E4AFF-4670-428F-87E0-CCEFA61703A7}">
          <p14:sldIdLst>
            <p14:sldId id="2147469778"/>
          </p14:sldIdLst>
        </p14:section>
      </p14:sectionLst>
    </p:ext>
    <p:ext uri="{EFAFB233-063F-42B5-8137-9DF3F51BA10A}">
      <p15:sldGuideLst xmlns:p15="http://schemas.microsoft.com/office/powerpoint/2012/main">
        <p15:guide id="1" orient="horz" pos="408" userDrawn="1">
          <p15:clr>
            <a:srgbClr val="A4A3A4"/>
          </p15:clr>
        </p15:guide>
        <p15:guide id="2" orient="horz" pos="2592" userDrawn="1">
          <p15:clr>
            <a:srgbClr val="A4A3A4"/>
          </p15:clr>
        </p15:guide>
        <p15:guide id="3" orient="horz" pos="4512" userDrawn="1">
          <p15:clr>
            <a:srgbClr val="A4A3A4"/>
          </p15:clr>
        </p15:guide>
        <p15:guide id="4" orient="horz" pos="4896" userDrawn="1">
          <p15:clr>
            <a:srgbClr val="A4A3A4"/>
          </p15:clr>
        </p15:guide>
        <p15:guide id="5" pos="7488" userDrawn="1">
          <p15:clr>
            <a:srgbClr val="A4A3A4"/>
          </p15:clr>
        </p15:guide>
        <p15:guide id="6" pos="432" userDrawn="1">
          <p15:clr>
            <a:srgbClr val="A4A3A4"/>
          </p15:clr>
        </p15:guide>
        <p15:guide id="7" pos="3024" userDrawn="1">
          <p15:clr>
            <a:srgbClr val="A4A3A4"/>
          </p15:clr>
        </p15:guide>
        <p15:guide id="8" pos="3312" userDrawn="1">
          <p15:clr>
            <a:srgbClr val="A4A3A4"/>
          </p15:clr>
        </p15:guide>
        <p15:guide id="9" pos="4464" userDrawn="1">
          <p15:clr>
            <a:srgbClr val="A4A3A4"/>
          </p15:clr>
        </p15:guide>
        <p15:guide id="10" pos="4608" userDrawn="1">
          <p15:clr>
            <a:srgbClr val="A4A3A4"/>
          </p15:clr>
        </p15:guide>
        <p15:guide id="11" pos="4752" userDrawn="1">
          <p15:clr>
            <a:srgbClr val="A4A3A4"/>
          </p15:clr>
        </p15:guide>
        <p15:guide id="12" pos="5904" userDrawn="1">
          <p15:clr>
            <a:srgbClr val="A4A3A4"/>
          </p15:clr>
        </p15:guide>
        <p15:guide id="13" pos="6192" userDrawn="1">
          <p15:clr>
            <a:srgbClr val="A4A3A4"/>
          </p15:clr>
        </p15:guide>
        <p15:guide id="14" pos="8784" userDrawn="1">
          <p15:clr>
            <a:srgbClr val="A4A3A4"/>
          </p15:clr>
        </p15:guide>
      </p15:sldGuideLst>
    </p:ext>
    <p:ext uri="{2D200454-40CA-4A62-9FC3-DE9A4176ACB9}">
      <p15:notesGuideLst xmlns:p15="http://schemas.microsoft.com/office/powerpoint/2012/main">
        <p15:guide id="1" orient="horz" pos="4464" userDrawn="1">
          <p15:clr>
            <a:srgbClr val="A4A3A4"/>
          </p15:clr>
        </p15:guide>
        <p15:guide id="2" pos="244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60249E"/>
    <a:srgbClr val="969696"/>
    <a:srgbClr val="63666A"/>
    <a:srgbClr val="F9F048"/>
    <a:srgbClr val="FFCD00"/>
    <a:srgbClr val="D9DF23"/>
    <a:srgbClr val="330072"/>
    <a:srgbClr val="1870B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231C99-4E0A-4E56-876B-5EB68D180984}" v="198" dt="2026-02-09T05:50:03.289"/>
  </p1510:revLst>
</p1510:revInfo>
</file>

<file path=ppt/tableStyles.xml><?xml version="1.0" encoding="utf-8"?>
<a:tblStyleLst xmlns:a="http://schemas.openxmlformats.org/drawingml/2006/main" def="{45BD5076-5073-49C7-9E08-65982F3C9860}">
  <a:tblStyle styleId="{45BD5076-5073-49C7-9E08-65982F3C9860}" styleName="DXC Table">
    <a:wholeTbl>
      <a:tcTxStyle>
        <a:fontRef idx="minor"/>
        <a:srgbClr val="000000"/>
      </a:tcTxStyle>
      <a:tcStyle>
        <a:tcBdr>
          <a:left>
            <a:ln>
              <a:noFill/>
            </a:ln>
          </a:left>
          <a:right>
            <a:ln>
              <a:noFill/>
            </a:ln>
          </a:right>
          <a:top>
            <a:ln w="6350">
              <a:solidFill>
                <a:srgbClr val="000000"/>
              </a:solidFill>
            </a:ln>
          </a:top>
          <a:bottom>
            <a:ln w="6350">
              <a:solidFill>
                <a:srgbClr val="000000"/>
              </a:solidFill>
            </a:ln>
          </a:bottom>
          <a:insideH>
            <a:ln w="6350">
              <a:solidFill>
                <a:srgbClr val="000000"/>
              </a:solidFill>
            </a:ln>
          </a:insideH>
          <a:insideV>
            <a:ln>
              <a:noFill/>
            </a:ln>
          </a:insideV>
        </a:tcBdr>
        <a:fill>
          <a:noFill/>
        </a:fill>
      </a:tcStyle>
    </a:wholeTbl>
    <a:lastCol>
      <a:tcTxStyle b="on">
        <a:fontRef idx="major"/>
        <a:srgbClr val="000000"/>
      </a:tcTxStyle>
      <a:tcStyle>
        <a:tcBdr/>
      </a:tcStyle>
    </a:lastCol>
    <a:firstCol>
      <a:tcTxStyle b="on">
        <a:fontRef idx="major"/>
        <a:srgbClr val="000000"/>
      </a:tcTxStyle>
      <a:tcStyle>
        <a:tcBdr/>
      </a:tcStyle>
    </a:firstCol>
    <a:lastRow>
      <a:tcTxStyle b="on">
        <a:fontRef idx="major"/>
        <a:srgbClr val="000000"/>
      </a:tcTxStyle>
      <a:tcStyle>
        <a:tcBdr>
          <a:top>
            <a:ln w="19050">
              <a:solidFill>
                <a:srgbClr val="000000"/>
              </a:solidFill>
            </a:ln>
          </a:top>
          <a:bottom>
            <a:ln>
              <a:noFill/>
            </a:ln>
          </a:bottom>
        </a:tcBdr>
        <a:fill>
          <a:noFill/>
        </a:fill>
      </a:tcStyle>
    </a:lastRow>
    <a:firstRow>
      <a:tcTxStyle b="on">
        <a:fontRef idx="major"/>
        <a:srgbClr val="000000"/>
      </a:tcTxStyle>
      <a:tcStyle>
        <a:tcBdr>
          <a:top>
            <a:ln>
              <a:noFill/>
            </a:ln>
          </a:top>
          <a:bottom>
            <a:ln w="19050">
              <a:solidFill>
                <a:srgbClr val="000000"/>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21" autoAdjust="0"/>
    <p:restoredTop sz="97440" autoAdjust="0"/>
  </p:normalViewPr>
  <p:slideViewPr>
    <p:cSldViewPr snapToGrid="0" snapToObjects="1" showGuides="1">
      <p:cViewPr varScale="1">
        <p:scale>
          <a:sx n="66" d="100"/>
          <a:sy n="66" d="100"/>
        </p:scale>
        <p:origin x="917" y="58"/>
      </p:cViewPr>
      <p:guideLst>
        <p:guide orient="horz" pos="408"/>
        <p:guide orient="horz" pos="2592"/>
        <p:guide orient="horz" pos="4512"/>
        <p:guide orient="horz" pos="4896"/>
        <p:guide pos="7488"/>
        <p:guide pos="432"/>
        <p:guide pos="3024"/>
        <p:guide pos="3312"/>
        <p:guide pos="4464"/>
        <p:guide pos="4608"/>
        <p:guide pos="4752"/>
        <p:guide pos="5904"/>
        <p:guide pos="6192"/>
        <p:guide pos="8784"/>
      </p:guideLst>
    </p:cSldViewPr>
  </p:slideViewPr>
  <p:notesTextViewPr>
    <p:cViewPr>
      <p:scale>
        <a:sx n="1" d="1"/>
        <a:sy n="1" d="1"/>
      </p:scale>
      <p:origin x="0" y="0"/>
    </p:cViewPr>
  </p:notesTextViewPr>
  <p:sorterViewPr>
    <p:cViewPr>
      <p:scale>
        <a:sx n="125" d="100"/>
        <a:sy n="125" d="100"/>
      </p:scale>
      <p:origin x="0" y="0"/>
    </p:cViewPr>
  </p:sorterViewPr>
  <p:notesViewPr>
    <p:cSldViewPr snapToGrid="0" snapToObjects="1" showGuides="1">
      <p:cViewPr varScale="1">
        <p:scale>
          <a:sx n="110" d="100"/>
          <a:sy n="110" d="100"/>
        </p:scale>
        <p:origin x="6648" y="114"/>
      </p:cViewPr>
      <p:guideLst>
        <p:guide orient="horz" pos="4464"/>
        <p:guide pos="244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har, Mahendra" userId="5807c1d0-7bb0-40d8-8b12-6eb94aa33db4" providerId="ADAL" clId="{79A740BA-8D1A-4CDF-B0F9-5A361C3D3705}"/>
    <pc:docChg chg="undo custSel addSld delSld modSld modSection">
      <pc:chgData name="Kahar, Mahendra" userId="5807c1d0-7bb0-40d8-8b12-6eb94aa33db4" providerId="ADAL" clId="{79A740BA-8D1A-4CDF-B0F9-5A361C3D3705}" dt="2026-02-09T06:10:46.533" v="1839" actId="1076"/>
      <pc:docMkLst>
        <pc:docMk/>
      </pc:docMkLst>
      <pc:sldChg chg="modSp mod">
        <pc:chgData name="Kahar, Mahendra" userId="5807c1d0-7bb0-40d8-8b12-6eb94aa33db4" providerId="ADAL" clId="{79A740BA-8D1A-4CDF-B0F9-5A361C3D3705}" dt="2026-02-08T12:36:29.434" v="580" actId="113"/>
        <pc:sldMkLst>
          <pc:docMk/>
          <pc:sldMk cId="1074997668" sldId="2147308068"/>
        </pc:sldMkLst>
        <pc:spChg chg="mod">
          <ac:chgData name="Kahar, Mahendra" userId="5807c1d0-7bb0-40d8-8b12-6eb94aa33db4" providerId="ADAL" clId="{79A740BA-8D1A-4CDF-B0F9-5A361C3D3705}" dt="2026-02-08T12:36:29.434" v="580" actId="113"/>
          <ac:spMkLst>
            <pc:docMk/>
            <pc:sldMk cId="1074997668" sldId="2147308068"/>
            <ac:spMk id="3" creationId="{E4129CAB-0330-BEC2-68D8-11C1074A7814}"/>
          </ac:spMkLst>
        </pc:spChg>
        <pc:spChg chg="mod">
          <ac:chgData name="Kahar, Mahendra" userId="5807c1d0-7bb0-40d8-8b12-6eb94aa33db4" providerId="ADAL" clId="{79A740BA-8D1A-4CDF-B0F9-5A361C3D3705}" dt="2026-02-08T12:35:31.234" v="577" actId="207"/>
          <ac:spMkLst>
            <pc:docMk/>
            <pc:sldMk cId="1074997668" sldId="2147308068"/>
            <ac:spMk id="4" creationId="{C7E862AD-B39C-4D93-B1DE-3FE47229FB24}"/>
          </ac:spMkLst>
        </pc:spChg>
      </pc:sldChg>
      <pc:sldChg chg="addSp modSp mod">
        <pc:chgData name="Kahar, Mahendra" userId="5807c1d0-7bb0-40d8-8b12-6eb94aa33db4" providerId="ADAL" clId="{79A740BA-8D1A-4CDF-B0F9-5A361C3D3705}" dt="2026-02-08T10:39:27.677" v="573" actId="207"/>
        <pc:sldMkLst>
          <pc:docMk/>
          <pc:sldMk cId="392302573" sldId="2147308083"/>
        </pc:sldMkLst>
        <pc:spChg chg="mod">
          <ac:chgData name="Kahar, Mahendra" userId="5807c1d0-7bb0-40d8-8b12-6eb94aa33db4" providerId="ADAL" clId="{79A740BA-8D1A-4CDF-B0F9-5A361C3D3705}" dt="2026-02-08T10:33:49.598" v="560" actId="21"/>
          <ac:spMkLst>
            <pc:docMk/>
            <pc:sldMk cId="392302573" sldId="2147308083"/>
            <ac:spMk id="2" creationId="{0916E8D4-A7E8-4EED-7C9D-EF3201F6EAA2}"/>
          </ac:spMkLst>
        </pc:spChg>
        <pc:spChg chg="add mod">
          <ac:chgData name="Kahar, Mahendra" userId="5807c1d0-7bb0-40d8-8b12-6eb94aa33db4" providerId="ADAL" clId="{79A740BA-8D1A-4CDF-B0F9-5A361C3D3705}" dt="2026-02-08T10:39:27.677" v="573" actId="207"/>
          <ac:spMkLst>
            <pc:docMk/>
            <pc:sldMk cId="392302573" sldId="2147308083"/>
            <ac:spMk id="3" creationId="{D6D7C255-E26D-F083-7DC7-08028EF8E081}"/>
          </ac:spMkLst>
        </pc:spChg>
      </pc:sldChg>
      <pc:sldChg chg="modSp mod">
        <pc:chgData name="Kahar, Mahendra" userId="5807c1d0-7bb0-40d8-8b12-6eb94aa33db4" providerId="ADAL" clId="{79A740BA-8D1A-4CDF-B0F9-5A361C3D3705}" dt="2026-02-08T10:08:23.954" v="402" actId="20577"/>
        <pc:sldMkLst>
          <pc:docMk/>
          <pc:sldMk cId="1356433020" sldId="2147308085"/>
        </pc:sldMkLst>
        <pc:spChg chg="mod">
          <ac:chgData name="Kahar, Mahendra" userId="5807c1d0-7bb0-40d8-8b12-6eb94aa33db4" providerId="ADAL" clId="{79A740BA-8D1A-4CDF-B0F9-5A361C3D3705}" dt="2026-02-08T10:08:23.954" v="402" actId="20577"/>
          <ac:spMkLst>
            <pc:docMk/>
            <pc:sldMk cId="1356433020" sldId="2147308085"/>
            <ac:spMk id="2" creationId="{64963A75-D247-36D7-7D89-63C70927CBAD}"/>
          </ac:spMkLst>
        </pc:spChg>
      </pc:sldChg>
      <pc:sldChg chg="addSp delSp modSp mod modTransition">
        <pc:chgData name="Kahar, Mahendra" userId="5807c1d0-7bb0-40d8-8b12-6eb94aa33db4" providerId="ADAL" clId="{79A740BA-8D1A-4CDF-B0F9-5A361C3D3705}" dt="2026-02-08T10:37:24.863" v="571" actId="6549"/>
        <pc:sldMkLst>
          <pc:docMk/>
          <pc:sldMk cId="1335222647" sldId="2147308087"/>
        </pc:sldMkLst>
        <pc:spChg chg="add mod">
          <ac:chgData name="Kahar, Mahendra" userId="5807c1d0-7bb0-40d8-8b12-6eb94aa33db4" providerId="ADAL" clId="{79A740BA-8D1A-4CDF-B0F9-5A361C3D3705}" dt="2026-02-08T10:37:24.863" v="571" actId="6549"/>
          <ac:spMkLst>
            <pc:docMk/>
            <pc:sldMk cId="1335222647" sldId="2147308087"/>
            <ac:spMk id="6" creationId="{E7FB8C17-86CB-7FB8-F2F7-EDD2D59F9915}"/>
          </ac:spMkLst>
        </pc:spChg>
        <pc:picChg chg="add mod">
          <ac:chgData name="Kahar, Mahendra" userId="5807c1d0-7bb0-40d8-8b12-6eb94aa33db4" providerId="ADAL" clId="{79A740BA-8D1A-4CDF-B0F9-5A361C3D3705}" dt="2026-02-08T10:29:09.997" v="548" actId="1037"/>
          <ac:picMkLst>
            <pc:docMk/>
            <pc:sldMk cId="1335222647" sldId="2147308087"/>
            <ac:picMk id="7" creationId="{5A0578B8-527E-401E-EBA2-42F9B256713D}"/>
          </ac:picMkLst>
        </pc:picChg>
      </pc:sldChg>
      <pc:sldChg chg="addSp modSp mod">
        <pc:chgData name="Kahar, Mahendra" userId="5807c1d0-7bb0-40d8-8b12-6eb94aa33db4" providerId="ADAL" clId="{79A740BA-8D1A-4CDF-B0F9-5A361C3D3705}" dt="2026-02-09T06:10:46.533" v="1839" actId="1076"/>
        <pc:sldMkLst>
          <pc:docMk/>
          <pc:sldMk cId="2154457980" sldId="2147308088"/>
        </pc:sldMkLst>
        <pc:picChg chg="add mod modCrop">
          <ac:chgData name="Kahar, Mahendra" userId="5807c1d0-7bb0-40d8-8b12-6eb94aa33db4" providerId="ADAL" clId="{79A740BA-8D1A-4CDF-B0F9-5A361C3D3705}" dt="2026-02-09T06:10:46.533" v="1839" actId="1076"/>
          <ac:picMkLst>
            <pc:docMk/>
            <pc:sldMk cId="2154457980" sldId="2147308088"/>
            <ac:picMk id="4" creationId="{33746576-5CFC-BC98-8E86-1ED92AA5B947}"/>
          </ac:picMkLst>
        </pc:picChg>
      </pc:sldChg>
      <pc:sldChg chg="addSp delSp modSp mod">
        <pc:chgData name="Kahar, Mahendra" userId="5807c1d0-7bb0-40d8-8b12-6eb94aa33db4" providerId="ADAL" clId="{79A740BA-8D1A-4CDF-B0F9-5A361C3D3705}" dt="2026-02-09T05:52:28.903" v="1835" actId="1036"/>
        <pc:sldMkLst>
          <pc:docMk/>
          <pc:sldMk cId="3003253125" sldId="2147308089"/>
        </pc:sldMkLst>
        <pc:spChg chg="add del">
          <ac:chgData name="Kahar, Mahendra" userId="5807c1d0-7bb0-40d8-8b12-6eb94aa33db4" providerId="ADAL" clId="{79A740BA-8D1A-4CDF-B0F9-5A361C3D3705}" dt="2026-02-08T12:47:25.255" v="582" actId="478"/>
          <ac:spMkLst>
            <pc:docMk/>
            <pc:sldMk cId="3003253125" sldId="2147308089"/>
            <ac:spMk id="2" creationId="{3254BC2B-F6EF-31CD-A777-0210F7B0508A}"/>
          </ac:spMkLst>
        </pc:spChg>
        <pc:spChg chg="add mod">
          <ac:chgData name="Kahar, Mahendra" userId="5807c1d0-7bb0-40d8-8b12-6eb94aa33db4" providerId="ADAL" clId="{79A740BA-8D1A-4CDF-B0F9-5A361C3D3705}" dt="2026-02-09T05:50:23.759" v="1793" actId="20577"/>
          <ac:spMkLst>
            <pc:docMk/>
            <pc:sldMk cId="3003253125" sldId="2147308089"/>
            <ac:spMk id="2" creationId="{81B7C8A1-D62E-DF62-25EB-8FC4B8E7E475}"/>
          </ac:spMkLst>
        </pc:spChg>
        <pc:spChg chg="add mod ord">
          <ac:chgData name="Kahar, Mahendra" userId="5807c1d0-7bb0-40d8-8b12-6eb94aa33db4" providerId="ADAL" clId="{79A740BA-8D1A-4CDF-B0F9-5A361C3D3705}" dt="2026-02-09T05:51:26.741" v="1796" actId="207"/>
          <ac:spMkLst>
            <pc:docMk/>
            <pc:sldMk cId="3003253125" sldId="2147308089"/>
            <ac:spMk id="4" creationId="{4A9DD8A7-572E-9C73-A23A-C58D4D03A999}"/>
          </ac:spMkLst>
        </pc:spChg>
        <pc:spChg chg="add del mod">
          <ac:chgData name="Kahar, Mahendra" userId="5807c1d0-7bb0-40d8-8b12-6eb94aa33db4" providerId="ADAL" clId="{79A740BA-8D1A-4CDF-B0F9-5A361C3D3705}" dt="2026-02-08T12:47:45.025" v="586" actId="478"/>
          <ac:spMkLst>
            <pc:docMk/>
            <pc:sldMk cId="3003253125" sldId="2147308089"/>
            <ac:spMk id="6" creationId="{208EE7DF-7252-1D9D-0223-42B7FF013EBF}"/>
          </ac:spMkLst>
        </pc:spChg>
        <pc:spChg chg="add del mod">
          <ac:chgData name="Kahar, Mahendra" userId="5807c1d0-7bb0-40d8-8b12-6eb94aa33db4" providerId="ADAL" clId="{79A740BA-8D1A-4CDF-B0F9-5A361C3D3705}" dt="2026-02-08T12:48:05.163" v="589" actId="478"/>
          <ac:spMkLst>
            <pc:docMk/>
            <pc:sldMk cId="3003253125" sldId="2147308089"/>
            <ac:spMk id="7" creationId="{186D3700-8665-C0AD-512A-CE015F27609A}"/>
          </ac:spMkLst>
        </pc:spChg>
        <pc:spChg chg="add mod">
          <ac:chgData name="Kahar, Mahendra" userId="5807c1d0-7bb0-40d8-8b12-6eb94aa33db4" providerId="ADAL" clId="{79A740BA-8D1A-4CDF-B0F9-5A361C3D3705}" dt="2026-02-08T13:04:41.734" v="1722" actId="14100"/>
          <ac:spMkLst>
            <pc:docMk/>
            <pc:sldMk cId="3003253125" sldId="2147308089"/>
            <ac:spMk id="8" creationId="{5A4B9CBA-667F-99A7-5E0F-19D8C12E2612}"/>
          </ac:spMkLst>
        </pc:spChg>
        <pc:spChg chg="add mod">
          <ac:chgData name="Kahar, Mahendra" userId="5807c1d0-7bb0-40d8-8b12-6eb94aa33db4" providerId="ADAL" clId="{79A740BA-8D1A-4CDF-B0F9-5A361C3D3705}" dt="2026-02-09T05:52:28.903" v="1835" actId="1036"/>
          <ac:spMkLst>
            <pc:docMk/>
            <pc:sldMk cId="3003253125" sldId="2147308089"/>
            <ac:spMk id="9" creationId="{1D5F0866-4DAE-54D6-6FA3-A2AB5164B5DD}"/>
          </ac:spMkLst>
        </pc:spChg>
        <pc:spChg chg="add mod">
          <ac:chgData name="Kahar, Mahendra" userId="5807c1d0-7bb0-40d8-8b12-6eb94aa33db4" providerId="ADAL" clId="{79A740BA-8D1A-4CDF-B0F9-5A361C3D3705}" dt="2026-02-08T13:03:40.488" v="1697" actId="782"/>
          <ac:spMkLst>
            <pc:docMk/>
            <pc:sldMk cId="3003253125" sldId="2147308089"/>
            <ac:spMk id="16" creationId="{1CFB9176-4017-8D3C-B8E9-6B6FF4D7DB71}"/>
          </ac:spMkLst>
        </pc:spChg>
        <pc:spChg chg="add mod">
          <ac:chgData name="Kahar, Mahendra" userId="5807c1d0-7bb0-40d8-8b12-6eb94aa33db4" providerId="ADAL" clId="{79A740BA-8D1A-4CDF-B0F9-5A361C3D3705}" dt="2026-02-08T12:51:05.438" v="662" actId="1037"/>
          <ac:spMkLst>
            <pc:docMk/>
            <pc:sldMk cId="3003253125" sldId="2147308089"/>
            <ac:spMk id="17" creationId="{E24C2B04-9A45-6A8A-D2D0-15F06035E1AE}"/>
          </ac:spMkLst>
        </pc:spChg>
        <pc:spChg chg="add del mod">
          <ac:chgData name="Kahar, Mahendra" userId="5807c1d0-7bb0-40d8-8b12-6eb94aa33db4" providerId="ADAL" clId="{79A740BA-8D1A-4CDF-B0F9-5A361C3D3705}" dt="2026-02-08T12:51:30.340" v="705" actId="478"/>
          <ac:spMkLst>
            <pc:docMk/>
            <pc:sldMk cId="3003253125" sldId="2147308089"/>
            <ac:spMk id="18" creationId="{94687CFC-32A9-0434-DE4E-740EEDE35FCB}"/>
          </ac:spMkLst>
        </pc:spChg>
        <pc:spChg chg="add mod">
          <ac:chgData name="Kahar, Mahendra" userId="5807c1d0-7bb0-40d8-8b12-6eb94aa33db4" providerId="ADAL" clId="{79A740BA-8D1A-4CDF-B0F9-5A361C3D3705}" dt="2026-02-08T13:03:04.122" v="1694" actId="207"/>
          <ac:spMkLst>
            <pc:docMk/>
            <pc:sldMk cId="3003253125" sldId="2147308089"/>
            <ac:spMk id="19" creationId="{87B53262-7EC2-211F-6052-EEA2C0521B74}"/>
          </ac:spMkLst>
        </pc:spChg>
        <pc:spChg chg="add mod">
          <ac:chgData name="Kahar, Mahendra" userId="5807c1d0-7bb0-40d8-8b12-6eb94aa33db4" providerId="ADAL" clId="{79A740BA-8D1A-4CDF-B0F9-5A361C3D3705}" dt="2026-02-08T12:52:07.621" v="791" actId="313"/>
          <ac:spMkLst>
            <pc:docMk/>
            <pc:sldMk cId="3003253125" sldId="2147308089"/>
            <ac:spMk id="20" creationId="{78CC0EE2-CEEE-04DC-619E-8874DBA3B11C}"/>
          </ac:spMkLst>
        </pc:spChg>
        <pc:spChg chg="add mod">
          <ac:chgData name="Kahar, Mahendra" userId="5807c1d0-7bb0-40d8-8b12-6eb94aa33db4" providerId="ADAL" clId="{79A740BA-8D1A-4CDF-B0F9-5A361C3D3705}" dt="2026-02-08T12:53:36.918" v="1131" actId="20577"/>
          <ac:spMkLst>
            <pc:docMk/>
            <pc:sldMk cId="3003253125" sldId="2147308089"/>
            <ac:spMk id="21" creationId="{BF64B79B-2CA1-F515-D1A1-6571C3650884}"/>
          </ac:spMkLst>
        </pc:spChg>
        <pc:spChg chg="add mod">
          <ac:chgData name="Kahar, Mahendra" userId="5807c1d0-7bb0-40d8-8b12-6eb94aa33db4" providerId="ADAL" clId="{79A740BA-8D1A-4CDF-B0F9-5A361C3D3705}" dt="2026-02-08T13:03:11.184" v="1695" actId="207"/>
          <ac:spMkLst>
            <pc:docMk/>
            <pc:sldMk cId="3003253125" sldId="2147308089"/>
            <ac:spMk id="24" creationId="{DA22512A-4522-7598-DD13-B78E2CE6EC41}"/>
          </ac:spMkLst>
        </pc:spChg>
        <pc:spChg chg="add mod">
          <ac:chgData name="Kahar, Mahendra" userId="5807c1d0-7bb0-40d8-8b12-6eb94aa33db4" providerId="ADAL" clId="{79A740BA-8D1A-4CDF-B0F9-5A361C3D3705}" dt="2026-02-08T13:01:34.378" v="1570" actId="1035"/>
          <ac:spMkLst>
            <pc:docMk/>
            <pc:sldMk cId="3003253125" sldId="2147308089"/>
            <ac:spMk id="25" creationId="{0EAAB809-2742-814C-9EEF-15EB3CAA080F}"/>
          </ac:spMkLst>
        </pc:spChg>
        <pc:spChg chg="add mod">
          <ac:chgData name="Kahar, Mahendra" userId="5807c1d0-7bb0-40d8-8b12-6eb94aa33db4" providerId="ADAL" clId="{79A740BA-8D1A-4CDF-B0F9-5A361C3D3705}" dt="2026-02-08T12:57:30.521" v="1482"/>
          <ac:spMkLst>
            <pc:docMk/>
            <pc:sldMk cId="3003253125" sldId="2147308089"/>
            <ac:spMk id="28" creationId="{871419F6-A3F4-073D-F1EE-8F7B12891E98}"/>
          </ac:spMkLst>
        </pc:spChg>
        <pc:graphicFrameChg chg="add del mod modGraphic">
          <ac:chgData name="Kahar, Mahendra" userId="5807c1d0-7bb0-40d8-8b12-6eb94aa33db4" providerId="ADAL" clId="{79A740BA-8D1A-4CDF-B0F9-5A361C3D3705}" dt="2026-02-08T13:01:23.155" v="1567" actId="478"/>
          <ac:graphicFrameMkLst>
            <pc:docMk/>
            <pc:sldMk cId="3003253125" sldId="2147308089"/>
            <ac:graphicFrameMk id="26" creationId="{E731EBA6-28D3-ABCA-2C63-6D6FC56F9159}"/>
          </ac:graphicFrameMkLst>
        </pc:graphicFrameChg>
        <pc:graphicFrameChg chg="add mod modGraphic">
          <ac:chgData name="Kahar, Mahendra" userId="5807c1d0-7bb0-40d8-8b12-6eb94aa33db4" providerId="ADAL" clId="{79A740BA-8D1A-4CDF-B0F9-5A361C3D3705}" dt="2026-02-08T13:02:44.450" v="1692"/>
          <ac:graphicFrameMkLst>
            <pc:docMk/>
            <pc:sldMk cId="3003253125" sldId="2147308089"/>
            <ac:graphicFrameMk id="27" creationId="{9AF6BCEF-E1C5-32B3-543D-B4670102D6E8}"/>
          </ac:graphicFrameMkLst>
        </pc:graphicFrameChg>
        <pc:picChg chg="add del mod">
          <ac:chgData name="Kahar, Mahendra" userId="5807c1d0-7bb0-40d8-8b12-6eb94aa33db4" providerId="ADAL" clId="{79A740BA-8D1A-4CDF-B0F9-5A361C3D3705}" dt="2026-02-08T10:26:08.476" v="468" actId="478"/>
          <ac:picMkLst>
            <pc:docMk/>
            <pc:sldMk cId="3003253125" sldId="2147308089"/>
            <ac:picMk id="4" creationId="{4791E4F9-36C6-1AC3-F13E-7E65197785FC}"/>
          </ac:picMkLst>
        </pc:picChg>
        <pc:cxnChg chg="add mod">
          <ac:chgData name="Kahar, Mahendra" userId="5807c1d0-7bb0-40d8-8b12-6eb94aa33db4" providerId="ADAL" clId="{79A740BA-8D1A-4CDF-B0F9-5A361C3D3705}" dt="2026-02-08T12:49:20.859" v="604" actId="14100"/>
          <ac:cxnSpMkLst>
            <pc:docMk/>
            <pc:sldMk cId="3003253125" sldId="2147308089"/>
            <ac:cxnSpMk id="11" creationId="{F0D443FE-5066-F43E-5233-89D45264EF2B}"/>
          </ac:cxnSpMkLst>
        </pc:cxnChg>
        <pc:cxnChg chg="add mod">
          <ac:chgData name="Kahar, Mahendra" userId="5807c1d0-7bb0-40d8-8b12-6eb94aa33db4" providerId="ADAL" clId="{79A740BA-8D1A-4CDF-B0F9-5A361C3D3705}" dt="2026-02-08T12:52:41.177" v="947" actId="1038"/>
          <ac:cxnSpMkLst>
            <pc:docMk/>
            <pc:sldMk cId="3003253125" sldId="2147308089"/>
            <ac:cxnSpMk id="22" creationId="{92BD5994-C667-64A3-AEEC-8F2D58A817FE}"/>
          </ac:cxnSpMkLst>
        </pc:cxnChg>
        <pc:cxnChg chg="add mod">
          <ac:chgData name="Kahar, Mahendra" userId="5807c1d0-7bb0-40d8-8b12-6eb94aa33db4" providerId="ADAL" clId="{79A740BA-8D1A-4CDF-B0F9-5A361C3D3705}" dt="2026-02-08T12:52:49.041" v="1003" actId="1037"/>
          <ac:cxnSpMkLst>
            <pc:docMk/>
            <pc:sldMk cId="3003253125" sldId="2147308089"/>
            <ac:cxnSpMk id="23" creationId="{A291CC4E-0347-B65E-8AB9-EAE46C653E39}"/>
          </ac:cxnSpMkLst>
        </pc:cxnChg>
        <pc:cxnChg chg="add mod">
          <ac:chgData name="Kahar, Mahendra" userId="5807c1d0-7bb0-40d8-8b12-6eb94aa33db4" providerId="ADAL" clId="{79A740BA-8D1A-4CDF-B0F9-5A361C3D3705}" dt="2026-02-08T13:01:45.780" v="1662" actId="1038"/>
          <ac:cxnSpMkLst>
            <pc:docMk/>
            <pc:sldMk cId="3003253125" sldId="2147308089"/>
            <ac:cxnSpMk id="29" creationId="{CFE4702F-2938-778A-B0E9-7F07E5A599BB}"/>
          </ac:cxnSpMkLst>
        </pc:cxnChg>
      </pc:sldChg>
      <pc:sldChg chg="addSp delSp modSp add del mod modClrScheme chgLayout">
        <pc:chgData name="Kahar, Mahendra" userId="5807c1d0-7bb0-40d8-8b12-6eb94aa33db4" providerId="ADAL" clId="{79A740BA-8D1A-4CDF-B0F9-5A361C3D3705}" dt="2026-02-07T12:27:49.735" v="332" actId="47"/>
        <pc:sldMkLst>
          <pc:docMk/>
          <pc:sldMk cId="1291429405" sldId="2147469780"/>
        </pc:sldMkLst>
      </pc:sldChg>
      <pc:sldChg chg="addSp delSp modSp add mod">
        <pc:chgData name="Kahar, Mahendra" userId="5807c1d0-7bb0-40d8-8b12-6eb94aa33db4" providerId="ADAL" clId="{79A740BA-8D1A-4CDF-B0F9-5A361C3D3705}" dt="2026-02-09T05:20:34.946" v="1762" actId="1076"/>
        <pc:sldMkLst>
          <pc:docMk/>
          <pc:sldMk cId="1837708989" sldId="2147469780"/>
        </pc:sldMkLst>
        <pc:spChg chg="del">
          <ac:chgData name="Kahar, Mahendra" userId="5807c1d0-7bb0-40d8-8b12-6eb94aa33db4" providerId="ADAL" clId="{79A740BA-8D1A-4CDF-B0F9-5A361C3D3705}" dt="2026-02-09T05:18:40.308" v="1725" actId="478"/>
          <ac:spMkLst>
            <pc:docMk/>
            <pc:sldMk cId="1837708989" sldId="2147469780"/>
            <ac:spMk id="8" creationId="{07212B3A-2BA9-8105-AFAD-C9BCEF0D9C79}"/>
          </ac:spMkLst>
        </pc:spChg>
        <pc:spChg chg="del">
          <ac:chgData name="Kahar, Mahendra" userId="5807c1d0-7bb0-40d8-8b12-6eb94aa33db4" providerId="ADAL" clId="{79A740BA-8D1A-4CDF-B0F9-5A361C3D3705}" dt="2026-02-09T05:18:40.308" v="1725" actId="478"/>
          <ac:spMkLst>
            <pc:docMk/>
            <pc:sldMk cId="1837708989" sldId="2147469780"/>
            <ac:spMk id="9" creationId="{9F254C73-A019-AAD5-8963-87D90074D452}"/>
          </ac:spMkLst>
        </pc:spChg>
        <pc:spChg chg="del">
          <ac:chgData name="Kahar, Mahendra" userId="5807c1d0-7bb0-40d8-8b12-6eb94aa33db4" providerId="ADAL" clId="{79A740BA-8D1A-4CDF-B0F9-5A361C3D3705}" dt="2026-02-09T05:18:34.987" v="1724" actId="478"/>
          <ac:spMkLst>
            <pc:docMk/>
            <pc:sldMk cId="1837708989" sldId="2147469780"/>
            <ac:spMk id="16" creationId="{BDF37969-F6BC-1D4B-1CE6-FC7155D32C61}"/>
          </ac:spMkLst>
        </pc:spChg>
        <pc:spChg chg="del">
          <ac:chgData name="Kahar, Mahendra" userId="5807c1d0-7bb0-40d8-8b12-6eb94aa33db4" providerId="ADAL" clId="{79A740BA-8D1A-4CDF-B0F9-5A361C3D3705}" dt="2026-02-09T05:18:34.987" v="1724" actId="478"/>
          <ac:spMkLst>
            <pc:docMk/>
            <pc:sldMk cId="1837708989" sldId="2147469780"/>
            <ac:spMk id="17" creationId="{A86FB0A5-ADC9-E579-8C7E-058FCF43A78B}"/>
          </ac:spMkLst>
        </pc:spChg>
        <pc:spChg chg="del">
          <ac:chgData name="Kahar, Mahendra" userId="5807c1d0-7bb0-40d8-8b12-6eb94aa33db4" providerId="ADAL" clId="{79A740BA-8D1A-4CDF-B0F9-5A361C3D3705}" dt="2026-02-09T05:18:34.987" v="1724" actId="478"/>
          <ac:spMkLst>
            <pc:docMk/>
            <pc:sldMk cId="1837708989" sldId="2147469780"/>
            <ac:spMk id="19" creationId="{1A217339-06B1-46E3-9DD0-4FF6BC1B6185}"/>
          </ac:spMkLst>
        </pc:spChg>
        <pc:spChg chg="del">
          <ac:chgData name="Kahar, Mahendra" userId="5807c1d0-7bb0-40d8-8b12-6eb94aa33db4" providerId="ADAL" clId="{79A740BA-8D1A-4CDF-B0F9-5A361C3D3705}" dt="2026-02-09T05:18:34.987" v="1724" actId="478"/>
          <ac:spMkLst>
            <pc:docMk/>
            <pc:sldMk cId="1837708989" sldId="2147469780"/>
            <ac:spMk id="20" creationId="{2288A0D8-7213-589C-21D0-C6C339CB9C80}"/>
          </ac:spMkLst>
        </pc:spChg>
        <pc:spChg chg="del">
          <ac:chgData name="Kahar, Mahendra" userId="5807c1d0-7bb0-40d8-8b12-6eb94aa33db4" providerId="ADAL" clId="{79A740BA-8D1A-4CDF-B0F9-5A361C3D3705}" dt="2026-02-09T05:18:34.987" v="1724" actId="478"/>
          <ac:spMkLst>
            <pc:docMk/>
            <pc:sldMk cId="1837708989" sldId="2147469780"/>
            <ac:spMk id="21" creationId="{789812CE-DCF7-67B0-8BD9-7A634D0B357E}"/>
          </ac:spMkLst>
        </pc:spChg>
        <pc:spChg chg="del">
          <ac:chgData name="Kahar, Mahendra" userId="5807c1d0-7bb0-40d8-8b12-6eb94aa33db4" providerId="ADAL" clId="{79A740BA-8D1A-4CDF-B0F9-5A361C3D3705}" dt="2026-02-09T05:18:34.987" v="1724" actId="478"/>
          <ac:spMkLst>
            <pc:docMk/>
            <pc:sldMk cId="1837708989" sldId="2147469780"/>
            <ac:spMk id="24" creationId="{5EF5A03C-4E12-C5B0-DC35-A5A39D28169E}"/>
          </ac:spMkLst>
        </pc:spChg>
        <pc:spChg chg="del">
          <ac:chgData name="Kahar, Mahendra" userId="5807c1d0-7bb0-40d8-8b12-6eb94aa33db4" providerId="ADAL" clId="{79A740BA-8D1A-4CDF-B0F9-5A361C3D3705}" dt="2026-02-09T05:18:34.987" v="1724" actId="478"/>
          <ac:spMkLst>
            <pc:docMk/>
            <pc:sldMk cId="1837708989" sldId="2147469780"/>
            <ac:spMk id="25" creationId="{5F563D41-7D7C-8393-C308-4B62304196B0}"/>
          </ac:spMkLst>
        </pc:spChg>
        <pc:graphicFrameChg chg="del">
          <ac:chgData name="Kahar, Mahendra" userId="5807c1d0-7bb0-40d8-8b12-6eb94aa33db4" providerId="ADAL" clId="{79A740BA-8D1A-4CDF-B0F9-5A361C3D3705}" dt="2026-02-09T05:18:40.308" v="1725" actId="478"/>
          <ac:graphicFrameMkLst>
            <pc:docMk/>
            <pc:sldMk cId="1837708989" sldId="2147469780"/>
            <ac:graphicFrameMk id="27" creationId="{C8A6562C-F756-4924-9525-A2B6BA7ECBBE}"/>
          </ac:graphicFrameMkLst>
        </pc:graphicFrameChg>
        <pc:picChg chg="add mod modCrop">
          <ac:chgData name="Kahar, Mahendra" userId="5807c1d0-7bb0-40d8-8b12-6eb94aa33db4" providerId="ADAL" clId="{79A740BA-8D1A-4CDF-B0F9-5A361C3D3705}" dt="2026-02-09T05:20:34.946" v="1762" actId="1076"/>
          <ac:picMkLst>
            <pc:docMk/>
            <pc:sldMk cId="1837708989" sldId="2147469780"/>
            <ac:picMk id="4" creationId="{CC07F278-E38B-7461-ABA2-7178D88DD9AE}"/>
          </ac:picMkLst>
        </pc:picChg>
        <pc:cxnChg chg="del">
          <ac:chgData name="Kahar, Mahendra" userId="5807c1d0-7bb0-40d8-8b12-6eb94aa33db4" providerId="ADAL" clId="{79A740BA-8D1A-4CDF-B0F9-5A361C3D3705}" dt="2026-02-09T05:18:34.987" v="1724" actId="478"/>
          <ac:cxnSpMkLst>
            <pc:docMk/>
            <pc:sldMk cId="1837708989" sldId="2147469780"/>
            <ac:cxnSpMk id="11" creationId="{BB4A5113-6872-2D4B-8EA7-E2E4338E4179}"/>
          </ac:cxnSpMkLst>
        </pc:cxnChg>
        <pc:cxnChg chg="del">
          <ac:chgData name="Kahar, Mahendra" userId="5807c1d0-7bb0-40d8-8b12-6eb94aa33db4" providerId="ADAL" clId="{79A740BA-8D1A-4CDF-B0F9-5A361C3D3705}" dt="2026-02-09T05:18:34.987" v="1724" actId="478"/>
          <ac:cxnSpMkLst>
            <pc:docMk/>
            <pc:sldMk cId="1837708989" sldId="2147469780"/>
            <ac:cxnSpMk id="23" creationId="{8E01AF76-533B-1A16-71AC-8E6EE8527453}"/>
          </ac:cxnSpMkLst>
        </pc:cxnChg>
        <pc:cxnChg chg="del">
          <ac:chgData name="Kahar, Mahendra" userId="5807c1d0-7bb0-40d8-8b12-6eb94aa33db4" providerId="ADAL" clId="{79A740BA-8D1A-4CDF-B0F9-5A361C3D3705}" dt="2026-02-09T05:18:34.987" v="1724" actId="478"/>
          <ac:cxnSpMkLst>
            <pc:docMk/>
            <pc:sldMk cId="1837708989" sldId="2147469780"/>
            <ac:cxnSpMk id="29" creationId="{82DA13F4-E5EE-631D-DBF4-CB1FB5DCE2D5}"/>
          </ac:cxnSpMkLst>
        </pc:cxnChg>
      </pc:sldChg>
    </pc:docChg>
  </pc:docChgLst>
  <pc:docChgLst>
    <pc:chgData name="MN, Naveen Kumar" userId="60d3e4f6-d275-4c48-976a-1237c80af7e5" providerId="ADAL" clId="{E9683B82-D664-412B-91D4-D6F8D74B4B96}"/>
    <pc:docChg chg="undo custSel addSld delSld modSld sldOrd modMainMaster addSection modSection">
      <pc:chgData name="MN, Naveen Kumar" userId="60d3e4f6-d275-4c48-976a-1237c80af7e5" providerId="ADAL" clId="{E9683B82-D664-412B-91D4-D6F8D74B4B96}" dt="2026-02-06T14:52:35.230" v="481" actId="14100"/>
      <pc:docMkLst>
        <pc:docMk/>
      </pc:docMkLst>
      <pc:sldChg chg="addSp delSp modSp del mod modClrScheme chgLayout">
        <pc:chgData name="MN, Naveen Kumar" userId="60d3e4f6-d275-4c48-976a-1237c80af7e5" providerId="ADAL" clId="{E9683B82-D664-412B-91D4-D6F8D74B4B96}" dt="2026-02-06T14:37:28.442" v="412" actId="47"/>
        <pc:sldMkLst>
          <pc:docMk/>
          <pc:sldMk cId="38674896" sldId="305"/>
        </pc:sldMkLst>
      </pc:sldChg>
      <pc:sldChg chg="mod modTransition modClrScheme chgLayout">
        <pc:chgData name="MN, Naveen Kumar" userId="60d3e4f6-d275-4c48-976a-1237c80af7e5" providerId="ADAL" clId="{E9683B82-D664-412B-91D4-D6F8D74B4B96}" dt="2026-02-06T14:41:00.209" v="444"/>
        <pc:sldMkLst>
          <pc:docMk/>
          <pc:sldMk cId="1829871507" sldId="513"/>
        </pc:sldMkLst>
      </pc:sldChg>
      <pc:sldChg chg="addSp delSp modSp mod modTransition modClrScheme chgLayout">
        <pc:chgData name="MN, Naveen Kumar" userId="60d3e4f6-d275-4c48-976a-1237c80af7e5" providerId="ADAL" clId="{E9683B82-D664-412B-91D4-D6F8D74B4B96}" dt="2026-02-06T14:43:45.600" v="479" actId="20577"/>
        <pc:sldMkLst>
          <pc:docMk/>
          <pc:sldMk cId="1074997668" sldId="2147308068"/>
        </pc:sldMkLst>
        <pc:spChg chg="add mod ord">
          <ac:chgData name="MN, Naveen Kumar" userId="60d3e4f6-d275-4c48-976a-1237c80af7e5" providerId="ADAL" clId="{E9683B82-D664-412B-91D4-D6F8D74B4B96}" dt="2026-02-06T14:27:33.135" v="352" actId="20577"/>
          <ac:spMkLst>
            <pc:docMk/>
            <pc:sldMk cId="1074997668" sldId="2147308068"/>
            <ac:spMk id="3" creationId="{E4129CAB-0330-BEC2-68D8-11C1074A7814}"/>
          </ac:spMkLst>
        </pc:spChg>
        <pc:spChg chg="mod ord">
          <ac:chgData name="MN, Naveen Kumar" userId="60d3e4f6-d275-4c48-976a-1237c80af7e5" providerId="ADAL" clId="{E9683B82-D664-412B-91D4-D6F8D74B4B96}" dt="2026-02-06T13:55:06.618" v="12" actId="700"/>
          <ac:spMkLst>
            <pc:docMk/>
            <pc:sldMk cId="1074997668" sldId="2147308068"/>
            <ac:spMk id="4" creationId="{C7E862AD-B39C-4D93-B1DE-3FE47229FB24}"/>
          </ac:spMkLst>
        </pc:spChg>
        <pc:spChg chg="mod ord">
          <ac:chgData name="MN, Naveen Kumar" userId="60d3e4f6-d275-4c48-976a-1237c80af7e5" providerId="ADAL" clId="{E9683B82-D664-412B-91D4-D6F8D74B4B96}" dt="2026-02-06T14:43:45.600" v="479" actId="20577"/>
          <ac:spMkLst>
            <pc:docMk/>
            <pc:sldMk cId="1074997668" sldId="2147308068"/>
            <ac:spMk id="5" creationId="{543ED2F4-1C43-4034-89F3-91A562627E19}"/>
          </ac:spMkLst>
        </pc:spChg>
      </pc:sldChg>
      <pc:sldChg chg="addSp delSp modSp del mod modClrScheme chgLayout">
        <pc:chgData name="MN, Naveen Kumar" userId="60d3e4f6-d275-4c48-976a-1237c80af7e5" providerId="ADAL" clId="{E9683B82-D664-412B-91D4-D6F8D74B4B96}" dt="2026-02-06T14:37:28.442" v="412" actId="47"/>
        <pc:sldMkLst>
          <pc:docMk/>
          <pc:sldMk cId="343291339" sldId="2147308082"/>
        </pc:sldMkLst>
      </pc:sldChg>
      <pc:sldChg chg="addSp delSp modSp mod modTransition modClrScheme chgLayout">
        <pc:chgData name="MN, Naveen Kumar" userId="60d3e4f6-d275-4c48-976a-1237c80af7e5" providerId="ADAL" clId="{E9683B82-D664-412B-91D4-D6F8D74B4B96}" dt="2026-02-06T14:42:02.042" v="459"/>
        <pc:sldMkLst>
          <pc:docMk/>
          <pc:sldMk cId="392302573" sldId="2147308083"/>
        </pc:sldMkLst>
        <pc:spChg chg="mod ord">
          <ac:chgData name="MN, Naveen Kumar" userId="60d3e4f6-d275-4c48-976a-1237c80af7e5" providerId="ADAL" clId="{E9683B82-D664-412B-91D4-D6F8D74B4B96}" dt="2026-02-06T14:39:10.405" v="426"/>
          <ac:spMkLst>
            <pc:docMk/>
            <pc:sldMk cId="392302573" sldId="2147308083"/>
            <ac:spMk id="7" creationId="{C67C62E4-DDE1-CF10-6EAB-9B168F8522D1}"/>
          </ac:spMkLst>
        </pc:spChg>
        <pc:spChg chg="add mod">
          <ac:chgData name="MN, Naveen Kumar" userId="60d3e4f6-d275-4c48-976a-1237c80af7e5" providerId="ADAL" clId="{E9683B82-D664-412B-91D4-D6F8D74B4B96}" dt="2026-02-06T14:40:21.129" v="442"/>
          <ac:spMkLst>
            <pc:docMk/>
            <pc:sldMk cId="392302573" sldId="2147308083"/>
            <ac:spMk id="26" creationId="{B4FE3C25-0783-7A81-F612-B6007174B8ED}"/>
          </ac:spMkLst>
        </pc:spChg>
      </pc:sldChg>
      <pc:sldChg chg="addSp delSp modSp del mod modClrScheme chgLayout">
        <pc:chgData name="MN, Naveen Kumar" userId="60d3e4f6-d275-4c48-976a-1237c80af7e5" providerId="ADAL" clId="{E9683B82-D664-412B-91D4-D6F8D74B4B96}" dt="2026-02-06T14:37:28.442" v="412" actId="47"/>
        <pc:sldMkLst>
          <pc:docMk/>
          <pc:sldMk cId="2259623809" sldId="2147308084"/>
        </pc:sldMkLst>
      </pc:sldChg>
      <pc:sldChg chg="addSp delSp modSp mod modTransition modClrScheme chgLayout">
        <pc:chgData name="MN, Naveen Kumar" userId="60d3e4f6-d275-4c48-976a-1237c80af7e5" providerId="ADAL" clId="{E9683B82-D664-412B-91D4-D6F8D74B4B96}" dt="2026-02-06T14:41:51.264" v="453" actId="208"/>
        <pc:sldMkLst>
          <pc:docMk/>
          <pc:sldMk cId="1356433020" sldId="2147308085"/>
        </pc:sldMkLst>
        <pc:spChg chg="add mod">
          <ac:chgData name="MN, Naveen Kumar" userId="60d3e4f6-d275-4c48-976a-1237c80af7e5" providerId="ADAL" clId="{E9683B82-D664-412B-91D4-D6F8D74B4B96}" dt="2026-02-06T14:28:20.744" v="356" actId="554"/>
          <ac:spMkLst>
            <pc:docMk/>
            <pc:sldMk cId="1356433020" sldId="2147308085"/>
            <ac:spMk id="2" creationId="{64963A75-D247-36D7-7D89-63C70927CBAD}"/>
          </ac:spMkLst>
        </pc:spChg>
        <pc:spChg chg="mod ord">
          <ac:chgData name="MN, Naveen Kumar" userId="60d3e4f6-d275-4c48-976a-1237c80af7e5" providerId="ADAL" clId="{E9683B82-D664-412B-91D4-D6F8D74B4B96}" dt="2026-02-06T14:30:41.493" v="377" actId="14100"/>
          <ac:spMkLst>
            <pc:docMk/>
            <pc:sldMk cId="1356433020" sldId="2147308085"/>
            <ac:spMk id="5" creationId="{842A4E0A-9093-5F49-765D-27068BAA338A}"/>
          </ac:spMkLst>
        </pc:spChg>
        <pc:spChg chg="add mod">
          <ac:chgData name="MN, Naveen Kumar" userId="60d3e4f6-d275-4c48-976a-1237c80af7e5" providerId="ADAL" clId="{E9683B82-D664-412B-91D4-D6F8D74B4B96}" dt="2026-02-06T14:30:57.411" v="381" actId="14100"/>
          <ac:spMkLst>
            <pc:docMk/>
            <pc:sldMk cId="1356433020" sldId="2147308085"/>
            <ac:spMk id="12" creationId="{01D743AB-233D-60A4-A5D1-20CFB9F599E2}"/>
          </ac:spMkLst>
        </pc:spChg>
        <pc:spChg chg="add mod">
          <ac:chgData name="MN, Naveen Kumar" userId="60d3e4f6-d275-4c48-976a-1237c80af7e5" providerId="ADAL" clId="{E9683B82-D664-412B-91D4-D6F8D74B4B96}" dt="2026-02-06T14:29:48.633" v="372" actId="1076"/>
          <ac:spMkLst>
            <pc:docMk/>
            <pc:sldMk cId="1356433020" sldId="2147308085"/>
            <ac:spMk id="14" creationId="{63431136-92C1-E6E9-E8AC-9D2BF741F62D}"/>
          </ac:spMkLst>
        </pc:spChg>
      </pc:sldChg>
      <pc:sldChg chg="addSp delSp modSp del mod setBg modClrScheme chgLayout">
        <pc:chgData name="MN, Naveen Kumar" userId="60d3e4f6-d275-4c48-976a-1237c80af7e5" providerId="ADAL" clId="{E9683B82-D664-412B-91D4-D6F8D74B4B96}" dt="2026-02-06T14:37:28.442" v="412" actId="47"/>
        <pc:sldMkLst>
          <pc:docMk/>
          <pc:sldMk cId="4051196326" sldId="2147308086"/>
        </pc:sldMkLst>
      </pc:sldChg>
      <pc:sldChg chg="addSp delSp modSp add mod modTransition">
        <pc:chgData name="MN, Naveen Kumar" userId="60d3e4f6-d275-4c48-976a-1237c80af7e5" providerId="ADAL" clId="{E9683B82-D664-412B-91D4-D6F8D74B4B96}" dt="2026-02-06T14:41:56.479" v="454"/>
        <pc:sldMkLst>
          <pc:docMk/>
          <pc:sldMk cId="1335222647" sldId="2147308087"/>
        </pc:sldMkLst>
        <pc:spChg chg="mod">
          <ac:chgData name="MN, Naveen Kumar" userId="60d3e4f6-d275-4c48-976a-1237c80af7e5" providerId="ADAL" clId="{E9683B82-D664-412B-91D4-D6F8D74B4B96}" dt="2026-02-06T14:30:37.443" v="376" actId="14100"/>
          <ac:spMkLst>
            <pc:docMk/>
            <pc:sldMk cId="1335222647" sldId="2147308087"/>
            <ac:spMk id="5" creationId="{4BB065A2-43F3-4DB1-96A7-44DF18132620}"/>
          </ac:spMkLst>
        </pc:spChg>
        <pc:spChg chg="mod">
          <ac:chgData name="MN, Naveen Kumar" userId="60d3e4f6-d275-4c48-976a-1237c80af7e5" providerId="ADAL" clId="{E9683B82-D664-412B-91D4-D6F8D74B4B96}" dt="2026-02-06T14:30:52.653" v="380" actId="14100"/>
          <ac:spMkLst>
            <pc:docMk/>
            <pc:sldMk cId="1335222647" sldId="2147308087"/>
            <ac:spMk id="12" creationId="{D2116E8D-6165-3974-BA1A-F313C36C5F35}"/>
          </ac:spMkLst>
        </pc:spChg>
      </pc:sldChg>
      <pc:sldChg chg="addSp modSp add mod modTransition">
        <pc:chgData name="MN, Naveen Kumar" userId="60d3e4f6-d275-4c48-976a-1237c80af7e5" providerId="ADAL" clId="{E9683B82-D664-412B-91D4-D6F8D74B4B96}" dt="2026-02-06T14:41:57.693" v="455"/>
        <pc:sldMkLst>
          <pc:docMk/>
          <pc:sldMk cId="2154457980" sldId="2147308088"/>
        </pc:sldMkLst>
        <pc:spChg chg="mod">
          <ac:chgData name="MN, Naveen Kumar" userId="60d3e4f6-d275-4c48-976a-1237c80af7e5" providerId="ADAL" clId="{E9683B82-D664-412B-91D4-D6F8D74B4B96}" dt="2026-02-06T14:32:11.324" v="391"/>
          <ac:spMkLst>
            <pc:docMk/>
            <pc:sldMk cId="2154457980" sldId="2147308088"/>
            <ac:spMk id="3" creationId="{3E3EA81E-DB87-400D-F314-48CB183D92B1}"/>
          </ac:spMkLst>
        </pc:spChg>
        <pc:spChg chg="mod">
          <ac:chgData name="MN, Naveen Kumar" userId="60d3e4f6-d275-4c48-976a-1237c80af7e5" providerId="ADAL" clId="{E9683B82-D664-412B-91D4-D6F8D74B4B96}" dt="2026-02-06T14:31:38.688" v="386"/>
          <ac:spMkLst>
            <pc:docMk/>
            <pc:sldMk cId="2154457980" sldId="2147308088"/>
            <ac:spMk id="5" creationId="{2869770B-D64B-506F-AE08-4C08F78CCEEB}"/>
          </ac:spMkLst>
        </pc:spChg>
        <pc:spChg chg="mod">
          <ac:chgData name="MN, Naveen Kumar" userId="60d3e4f6-d275-4c48-976a-1237c80af7e5" providerId="ADAL" clId="{E9683B82-D664-412B-91D4-D6F8D74B4B96}" dt="2026-02-06T14:31:50.535" v="390" actId="27636"/>
          <ac:spMkLst>
            <pc:docMk/>
            <pc:sldMk cId="2154457980" sldId="2147308088"/>
            <ac:spMk id="12" creationId="{EAF382A8-A5B4-3AE2-796A-6DB3C0A867DB}"/>
          </ac:spMkLst>
        </pc:spChg>
      </pc:sldChg>
      <pc:sldChg chg="addSp delSp modSp add mod modTransition">
        <pc:chgData name="MN, Naveen Kumar" userId="60d3e4f6-d275-4c48-976a-1237c80af7e5" providerId="ADAL" clId="{E9683B82-D664-412B-91D4-D6F8D74B4B96}" dt="2026-02-06T14:41:58.281" v="456"/>
        <pc:sldMkLst>
          <pc:docMk/>
          <pc:sldMk cId="3003253125" sldId="2147308089"/>
        </pc:sldMkLst>
        <pc:spChg chg="mod">
          <ac:chgData name="MN, Naveen Kumar" userId="60d3e4f6-d275-4c48-976a-1237c80af7e5" providerId="ADAL" clId="{E9683B82-D664-412B-91D4-D6F8D74B4B96}" dt="2026-02-06T14:32:45.527" v="397" actId="14100"/>
          <ac:spMkLst>
            <pc:docMk/>
            <pc:sldMk cId="3003253125" sldId="2147308089"/>
            <ac:spMk id="3" creationId="{07251F5C-6E0E-FE41-EBE7-5FCB778DD285}"/>
          </ac:spMkLst>
        </pc:spChg>
        <pc:spChg chg="mod">
          <ac:chgData name="MN, Naveen Kumar" userId="60d3e4f6-d275-4c48-976a-1237c80af7e5" providerId="ADAL" clId="{E9683B82-D664-412B-91D4-D6F8D74B4B96}" dt="2026-02-06T14:32:22.335" v="393"/>
          <ac:spMkLst>
            <pc:docMk/>
            <pc:sldMk cId="3003253125" sldId="2147308089"/>
            <ac:spMk id="5" creationId="{0BD67597-5505-E99F-78FA-1535F2F1C0C7}"/>
          </ac:spMkLst>
        </pc:spChg>
      </pc:sldChg>
      <pc:sldChg chg="addSp modSp add mod ord modTransition">
        <pc:chgData name="MN, Naveen Kumar" userId="60d3e4f6-d275-4c48-976a-1237c80af7e5" providerId="ADAL" clId="{E9683B82-D664-412B-91D4-D6F8D74B4B96}" dt="2026-02-06T14:52:35.230" v="481" actId="14100"/>
        <pc:sldMkLst>
          <pc:docMk/>
          <pc:sldMk cId="1211346807" sldId="2147308090"/>
        </pc:sldMkLst>
      </pc:sldChg>
      <pc:sldChg chg="addSp delSp modSp add mod ord modTransition">
        <pc:chgData name="MN, Naveen Kumar" userId="60d3e4f6-d275-4c48-976a-1237c80af7e5" providerId="ADAL" clId="{E9683B82-D664-412B-91D4-D6F8D74B4B96}" dt="2026-02-06T14:42:01.495" v="458"/>
        <pc:sldMkLst>
          <pc:docMk/>
          <pc:sldMk cId="1924380678" sldId="2147308091"/>
        </pc:sldMkLst>
        <pc:spChg chg="add mod">
          <ac:chgData name="MN, Naveen Kumar" userId="60d3e4f6-d275-4c48-976a-1237c80af7e5" providerId="ADAL" clId="{E9683B82-D664-412B-91D4-D6F8D74B4B96}" dt="2026-02-06T14:38:46.077" v="425" actId="27636"/>
          <ac:spMkLst>
            <pc:docMk/>
            <pc:sldMk cId="1924380678" sldId="2147308091"/>
            <ac:spMk id="2" creationId="{A1926212-BFD9-8C8F-6AC0-0BF28A3799D3}"/>
          </ac:spMkLst>
        </pc:spChg>
        <pc:spChg chg="add mod">
          <ac:chgData name="MN, Naveen Kumar" userId="60d3e4f6-d275-4c48-976a-1237c80af7e5" providerId="ADAL" clId="{E9683B82-D664-412B-91D4-D6F8D74B4B96}" dt="2026-02-06T14:38:33.932" v="423"/>
          <ac:spMkLst>
            <pc:docMk/>
            <pc:sldMk cId="1924380678" sldId="2147308091"/>
            <ac:spMk id="4" creationId="{600ACD57-7F1C-4AF6-DD30-B4824281FA6C}"/>
          </ac:spMkLst>
        </pc:spChg>
        <pc:spChg chg="mod">
          <ac:chgData name="MN, Naveen Kumar" userId="60d3e4f6-d275-4c48-976a-1237c80af7e5" providerId="ADAL" clId="{E9683B82-D664-412B-91D4-D6F8D74B4B96}" dt="2026-02-06T14:38:06.304" v="417"/>
          <ac:spMkLst>
            <pc:docMk/>
            <pc:sldMk cId="1924380678" sldId="2147308091"/>
            <ac:spMk id="5" creationId="{E7250CA1-8FF7-B323-0E73-2B81B77BB8CB}"/>
          </ac:spMkLst>
        </pc:spChg>
      </pc:sldChg>
      <pc:sldMasterChg chg="addSp delSp modSp mod modTransition modSldLayout">
        <pc:chgData name="MN, Naveen Kumar" userId="60d3e4f6-d275-4c48-976a-1237c80af7e5" providerId="ADAL" clId="{E9683B82-D664-412B-91D4-D6F8D74B4B96}" dt="2026-02-06T14:44:44.129" v="480" actId="478"/>
        <pc:sldMasterMkLst>
          <pc:docMk/>
          <pc:sldMasterMk cId="4172421247" sldId="2147483833"/>
        </pc:sldMasterMkLst>
        <pc:spChg chg="mod">
          <ac:chgData name="MN, Naveen Kumar" userId="60d3e4f6-d275-4c48-976a-1237c80af7e5" providerId="ADAL" clId="{E9683B82-D664-412B-91D4-D6F8D74B4B96}" dt="2026-02-06T14:43:23.506" v="464" actId="20577"/>
          <ac:spMkLst>
            <pc:docMk/>
            <pc:sldMasterMk cId="4172421247" sldId="2147483833"/>
            <ac:spMk id="15" creationId="{7B162524-8505-A661-2881-71985958524A}"/>
          </ac:spMkLst>
        </pc:spChg>
        <pc:spChg chg="add">
          <ac:chgData name="MN, Naveen Kumar" userId="60d3e4f6-d275-4c48-976a-1237c80af7e5" providerId="ADAL" clId="{E9683B82-D664-412B-91D4-D6F8D74B4B96}" dt="2026-02-06T13:52:32.148" v="0"/>
          <ac:spMkLst>
            <pc:docMk/>
            <pc:sldMasterMk cId="4172421247" sldId="2147483833"/>
            <ac:spMk id="43" creationId="{EAE1089A-9393-E9C0-613F-008222869BB5}"/>
          </ac:spMkLst>
        </pc:spChg>
        <pc:spChg chg="add">
          <ac:chgData name="MN, Naveen Kumar" userId="60d3e4f6-d275-4c48-976a-1237c80af7e5" providerId="ADAL" clId="{E9683B82-D664-412B-91D4-D6F8D74B4B96}" dt="2026-02-06T13:52:32.148" v="0"/>
          <ac:spMkLst>
            <pc:docMk/>
            <pc:sldMasterMk cId="4172421247" sldId="2147483833"/>
            <ac:spMk id="44" creationId="{3054AC9A-3FC5-29BD-D619-40909922370C}"/>
          </ac:spMkLst>
        </pc:spChg>
        <pc:grpChg chg="add">
          <ac:chgData name="MN, Naveen Kumar" userId="60d3e4f6-d275-4c48-976a-1237c80af7e5" providerId="ADAL" clId="{E9683B82-D664-412B-91D4-D6F8D74B4B96}" dt="2026-02-06T13:52:32.148" v="0"/>
          <ac:grpSpMkLst>
            <pc:docMk/>
            <pc:sldMasterMk cId="4172421247" sldId="2147483833"/>
            <ac:grpSpMk id="3" creationId="{9394E1C1-0E92-C69D-9ADB-FCE8AAC57F0F}"/>
          </ac:grpSpMkLst>
        </pc:grpChg>
        <pc:sldLayoutChg chg="modTransition">
          <pc:chgData name="MN, Naveen Kumar" userId="60d3e4f6-d275-4c48-976a-1237c80af7e5" providerId="ADAL" clId="{E9683B82-D664-412B-91D4-D6F8D74B4B96}" dt="2026-02-06T13:52:32.148" v="0"/>
          <pc:sldLayoutMkLst>
            <pc:docMk/>
            <pc:sldMasterMk cId="4172421247" sldId="2147483833"/>
            <pc:sldLayoutMk cId="2408993872" sldId="214748384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AA4A36-7D10-4079-AE33-439FD8FC0F3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756D66B5-1C19-460F-9901-6600B4455252}">
      <dgm:prSet phldrT="[Text]" custT="1"/>
      <dgm:spPr>
        <a:solidFill>
          <a:schemeClr val="accent5"/>
        </a:solidFill>
      </dgm:spPr>
      <dgm:t>
        <a:bodyPr/>
        <a:lstStyle/>
        <a:p>
          <a:r>
            <a:rPr lang="en-IN" sz="900" dirty="0"/>
            <a:t>Advance Analytics</a:t>
          </a:r>
        </a:p>
      </dgm:t>
    </dgm:pt>
    <dgm:pt modelId="{F2FA278A-EC02-4E83-B5E7-4F519F0D6B01}" type="parTrans" cxnId="{6EA9F472-8F3C-4FB9-9B98-C69B0D8C6D4D}">
      <dgm:prSet/>
      <dgm:spPr/>
      <dgm:t>
        <a:bodyPr/>
        <a:lstStyle/>
        <a:p>
          <a:endParaRPr lang="en-IN"/>
        </a:p>
      </dgm:t>
    </dgm:pt>
    <dgm:pt modelId="{49FB51C7-A38B-475A-9466-556896975237}" type="sibTrans" cxnId="{6EA9F472-8F3C-4FB9-9B98-C69B0D8C6D4D}">
      <dgm:prSet/>
      <dgm:spPr/>
      <dgm:t>
        <a:bodyPr/>
        <a:lstStyle/>
        <a:p>
          <a:endParaRPr lang="en-IN"/>
        </a:p>
      </dgm:t>
    </dgm:pt>
    <dgm:pt modelId="{94F06912-653F-46A9-A6AE-C1AEB044ED4B}">
      <dgm:prSet phldrT="[Text]" custT="1"/>
      <dgm:spPr>
        <a:solidFill>
          <a:srgbClr val="92D050"/>
        </a:solidFill>
      </dgm:spPr>
      <dgm:t>
        <a:bodyPr/>
        <a:lstStyle/>
        <a:p>
          <a:r>
            <a:rPr lang="en-IN" sz="900" dirty="0"/>
            <a:t>Summary</a:t>
          </a:r>
        </a:p>
      </dgm:t>
    </dgm:pt>
    <dgm:pt modelId="{4E806CC2-7F32-4207-8DD4-08F837207DF5}" type="parTrans" cxnId="{923CFE11-3DA4-4A9C-8097-9519F5E678F1}">
      <dgm:prSet/>
      <dgm:spPr/>
      <dgm:t>
        <a:bodyPr/>
        <a:lstStyle/>
        <a:p>
          <a:endParaRPr lang="en-IN"/>
        </a:p>
      </dgm:t>
    </dgm:pt>
    <dgm:pt modelId="{4C86C5DA-110D-4DA6-B366-DF5C526D461D}" type="sibTrans" cxnId="{923CFE11-3DA4-4A9C-8097-9519F5E678F1}">
      <dgm:prSet/>
      <dgm:spPr/>
      <dgm:t>
        <a:bodyPr/>
        <a:lstStyle/>
        <a:p>
          <a:endParaRPr lang="en-IN"/>
        </a:p>
      </dgm:t>
    </dgm:pt>
    <dgm:pt modelId="{E9DB4BC0-2CF4-4388-954D-834215CB7F17}">
      <dgm:prSet phldrT="[Text]" custT="1"/>
      <dgm:spPr>
        <a:solidFill>
          <a:srgbClr val="7030A0"/>
        </a:solidFill>
      </dgm:spPr>
      <dgm:t>
        <a:bodyPr/>
        <a:lstStyle/>
        <a:p>
          <a:r>
            <a:rPr lang="en-IN" sz="900" dirty="0"/>
            <a:t>Forecasting</a:t>
          </a:r>
        </a:p>
      </dgm:t>
    </dgm:pt>
    <dgm:pt modelId="{C3883404-C77F-4D2B-B5BC-D49B9CD55416}" type="parTrans" cxnId="{C4D4C2C6-8A0D-448A-BC23-B76275BBC1DF}">
      <dgm:prSet/>
      <dgm:spPr/>
      <dgm:t>
        <a:bodyPr/>
        <a:lstStyle/>
        <a:p>
          <a:endParaRPr lang="en-IN"/>
        </a:p>
      </dgm:t>
    </dgm:pt>
    <dgm:pt modelId="{C3D8E65D-F0F1-41FC-B03A-AC284DA7A7ED}" type="sibTrans" cxnId="{C4D4C2C6-8A0D-448A-BC23-B76275BBC1DF}">
      <dgm:prSet/>
      <dgm:spPr/>
      <dgm:t>
        <a:bodyPr/>
        <a:lstStyle/>
        <a:p>
          <a:endParaRPr lang="en-IN"/>
        </a:p>
      </dgm:t>
    </dgm:pt>
    <dgm:pt modelId="{54BBBE91-98F3-47A5-B254-2AFF2D8392DA}">
      <dgm:prSet phldrT="[Text]" custT="1"/>
      <dgm:spPr>
        <a:solidFill>
          <a:srgbClr val="92D050"/>
        </a:solidFill>
      </dgm:spPr>
      <dgm:t>
        <a:bodyPr/>
        <a:lstStyle/>
        <a:p>
          <a:r>
            <a:rPr lang="en-IN" sz="900" dirty="0"/>
            <a:t>Budgeting </a:t>
          </a:r>
        </a:p>
      </dgm:t>
    </dgm:pt>
    <dgm:pt modelId="{79D0CE38-10C1-4767-A10A-D1CC2DA82B89}" type="parTrans" cxnId="{065ED3ED-A433-4377-9404-CB852EA49AB9}">
      <dgm:prSet/>
      <dgm:spPr/>
      <dgm:t>
        <a:bodyPr/>
        <a:lstStyle/>
        <a:p>
          <a:endParaRPr lang="en-IN"/>
        </a:p>
      </dgm:t>
    </dgm:pt>
    <dgm:pt modelId="{828E3F72-EB08-472B-A650-9315B767327F}" type="sibTrans" cxnId="{065ED3ED-A433-4377-9404-CB852EA49AB9}">
      <dgm:prSet/>
      <dgm:spPr/>
      <dgm:t>
        <a:bodyPr/>
        <a:lstStyle/>
        <a:p>
          <a:endParaRPr lang="en-IN"/>
        </a:p>
      </dgm:t>
    </dgm:pt>
    <dgm:pt modelId="{321FE633-384B-40D5-9F61-F969E8736443}">
      <dgm:prSet phldrT="[Text]" custT="1"/>
      <dgm:spPr>
        <a:solidFill>
          <a:schemeClr val="bg2">
            <a:lumMod val="50000"/>
          </a:schemeClr>
        </a:solidFill>
      </dgm:spPr>
      <dgm:t>
        <a:bodyPr/>
        <a:lstStyle/>
        <a:p>
          <a:r>
            <a:rPr lang="en-IN" sz="900" dirty="0"/>
            <a:t>Audit</a:t>
          </a:r>
        </a:p>
      </dgm:t>
    </dgm:pt>
    <dgm:pt modelId="{E8FA260E-DEA4-4A88-8767-5E5E9D143FEA}" type="parTrans" cxnId="{428F187E-32DC-4AC4-9162-F7ABAC4AC667}">
      <dgm:prSet/>
      <dgm:spPr/>
      <dgm:t>
        <a:bodyPr/>
        <a:lstStyle/>
        <a:p>
          <a:endParaRPr lang="en-IN"/>
        </a:p>
      </dgm:t>
    </dgm:pt>
    <dgm:pt modelId="{96743DA9-5688-499A-8D62-EE719CD169C1}" type="sibTrans" cxnId="{428F187E-32DC-4AC4-9162-F7ABAC4AC667}">
      <dgm:prSet/>
      <dgm:spPr/>
      <dgm:t>
        <a:bodyPr/>
        <a:lstStyle/>
        <a:p>
          <a:endParaRPr lang="en-IN"/>
        </a:p>
      </dgm:t>
    </dgm:pt>
    <dgm:pt modelId="{1C0F0877-1EA5-45EF-9DBD-0F81F7883C01}">
      <dgm:prSet phldrT="[Text]" custT="1"/>
      <dgm:spPr/>
      <dgm:t>
        <a:bodyPr/>
        <a:lstStyle/>
        <a:p>
          <a:r>
            <a:rPr lang="en-IN" sz="900" dirty="0"/>
            <a:t>Reconciliation</a:t>
          </a:r>
        </a:p>
      </dgm:t>
    </dgm:pt>
    <dgm:pt modelId="{AEBAE0D9-6157-4790-B0CC-D54F7BFDD27A}" type="parTrans" cxnId="{E9C82106-8250-4070-99EC-41E65083B4E8}">
      <dgm:prSet/>
      <dgm:spPr/>
      <dgm:t>
        <a:bodyPr/>
        <a:lstStyle/>
        <a:p>
          <a:endParaRPr lang="en-IN"/>
        </a:p>
      </dgm:t>
    </dgm:pt>
    <dgm:pt modelId="{218F5A94-B452-4AE2-9EDF-6402E64F30B0}" type="sibTrans" cxnId="{E9C82106-8250-4070-99EC-41E65083B4E8}">
      <dgm:prSet/>
      <dgm:spPr/>
      <dgm:t>
        <a:bodyPr/>
        <a:lstStyle/>
        <a:p>
          <a:endParaRPr lang="en-IN"/>
        </a:p>
      </dgm:t>
    </dgm:pt>
    <dgm:pt modelId="{45A79FD4-4771-4D77-BEEC-612C952DC5FE}" type="pres">
      <dgm:prSet presAssocID="{96AA4A36-7D10-4079-AE33-439FD8FC0F36}" presName="cycle" presStyleCnt="0">
        <dgm:presLayoutVars>
          <dgm:dir/>
          <dgm:resizeHandles val="exact"/>
        </dgm:presLayoutVars>
      </dgm:prSet>
      <dgm:spPr/>
    </dgm:pt>
    <dgm:pt modelId="{6D401B91-8C0E-48F2-B928-DD6F44557AD7}" type="pres">
      <dgm:prSet presAssocID="{756D66B5-1C19-460F-9901-6600B4455252}" presName="node" presStyleLbl="node1" presStyleIdx="0" presStyleCnt="6">
        <dgm:presLayoutVars>
          <dgm:bulletEnabled val="1"/>
        </dgm:presLayoutVars>
      </dgm:prSet>
      <dgm:spPr/>
    </dgm:pt>
    <dgm:pt modelId="{05709514-89B5-419C-B596-6C9C341C7B4C}" type="pres">
      <dgm:prSet presAssocID="{49FB51C7-A38B-475A-9466-556896975237}" presName="sibTrans" presStyleLbl="sibTrans2D1" presStyleIdx="0" presStyleCnt="6"/>
      <dgm:spPr/>
    </dgm:pt>
    <dgm:pt modelId="{003897DA-5F1E-4B35-9884-17D06DCA6C21}" type="pres">
      <dgm:prSet presAssocID="{49FB51C7-A38B-475A-9466-556896975237}" presName="connectorText" presStyleLbl="sibTrans2D1" presStyleIdx="0" presStyleCnt="6"/>
      <dgm:spPr/>
    </dgm:pt>
    <dgm:pt modelId="{D22EF79C-EF73-420D-A8E5-D3E9368EF5BC}" type="pres">
      <dgm:prSet presAssocID="{94F06912-653F-46A9-A6AE-C1AEB044ED4B}" presName="node" presStyleLbl="node1" presStyleIdx="1" presStyleCnt="6">
        <dgm:presLayoutVars>
          <dgm:bulletEnabled val="1"/>
        </dgm:presLayoutVars>
      </dgm:prSet>
      <dgm:spPr/>
    </dgm:pt>
    <dgm:pt modelId="{86F94C4C-0735-45C4-8AC5-F55FB1933E3B}" type="pres">
      <dgm:prSet presAssocID="{4C86C5DA-110D-4DA6-B366-DF5C526D461D}" presName="sibTrans" presStyleLbl="sibTrans2D1" presStyleIdx="1" presStyleCnt="6"/>
      <dgm:spPr/>
    </dgm:pt>
    <dgm:pt modelId="{4A0B67AF-A846-49B7-9B65-FBB7E85E4087}" type="pres">
      <dgm:prSet presAssocID="{4C86C5DA-110D-4DA6-B366-DF5C526D461D}" presName="connectorText" presStyleLbl="sibTrans2D1" presStyleIdx="1" presStyleCnt="6"/>
      <dgm:spPr/>
    </dgm:pt>
    <dgm:pt modelId="{DFF88303-C7B8-44BB-9837-52D0B3C510D9}" type="pres">
      <dgm:prSet presAssocID="{E9DB4BC0-2CF4-4388-954D-834215CB7F17}" presName="node" presStyleLbl="node1" presStyleIdx="2" presStyleCnt="6">
        <dgm:presLayoutVars>
          <dgm:bulletEnabled val="1"/>
        </dgm:presLayoutVars>
      </dgm:prSet>
      <dgm:spPr/>
    </dgm:pt>
    <dgm:pt modelId="{046FDB9E-B692-494A-8976-C49038DEEAB8}" type="pres">
      <dgm:prSet presAssocID="{C3D8E65D-F0F1-41FC-B03A-AC284DA7A7ED}" presName="sibTrans" presStyleLbl="sibTrans2D1" presStyleIdx="2" presStyleCnt="6"/>
      <dgm:spPr/>
    </dgm:pt>
    <dgm:pt modelId="{9A61058D-815E-4FF9-8785-34D22BA37D1A}" type="pres">
      <dgm:prSet presAssocID="{C3D8E65D-F0F1-41FC-B03A-AC284DA7A7ED}" presName="connectorText" presStyleLbl="sibTrans2D1" presStyleIdx="2" presStyleCnt="6"/>
      <dgm:spPr/>
    </dgm:pt>
    <dgm:pt modelId="{B80C51D3-131A-4E13-A770-F18E8CB4EF8D}" type="pres">
      <dgm:prSet presAssocID="{54BBBE91-98F3-47A5-B254-2AFF2D8392DA}" presName="node" presStyleLbl="node1" presStyleIdx="3" presStyleCnt="6">
        <dgm:presLayoutVars>
          <dgm:bulletEnabled val="1"/>
        </dgm:presLayoutVars>
      </dgm:prSet>
      <dgm:spPr/>
    </dgm:pt>
    <dgm:pt modelId="{859C41F7-BFDC-4B47-A277-32594D91FF2C}" type="pres">
      <dgm:prSet presAssocID="{828E3F72-EB08-472B-A650-9315B767327F}" presName="sibTrans" presStyleLbl="sibTrans2D1" presStyleIdx="3" presStyleCnt="6"/>
      <dgm:spPr/>
    </dgm:pt>
    <dgm:pt modelId="{28DC8812-4EDF-4A77-9491-A470FB5D348F}" type="pres">
      <dgm:prSet presAssocID="{828E3F72-EB08-472B-A650-9315B767327F}" presName="connectorText" presStyleLbl="sibTrans2D1" presStyleIdx="3" presStyleCnt="6"/>
      <dgm:spPr/>
    </dgm:pt>
    <dgm:pt modelId="{8A90C5A1-D43A-42AA-9B52-9C5C95185744}" type="pres">
      <dgm:prSet presAssocID="{321FE633-384B-40D5-9F61-F969E8736443}" presName="node" presStyleLbl="node1" presStyleIdx="4" presStyleCnt="6" custRadScaleRad="99166" custRadScaleInc="4837">
        <dgm:presLayoutVars>
          <dgm:bulletEnabled val="1"/>
        </dgm:presLayoutVars>
      </dgm:prSet>
      <dgm:spPr/>
    </dgm:pt>
    <dgm:pt modelId="{82145827-6860-46BF-AEE9-0DB025EC6024}" type="pres">
      <dgm:prSet presAssocID="{96743DA9-5688-499A-8D62-EE719CD169C1}" presName="sibTrans" presStyleLbl="sibTrans2D1" presStyleIdx="4" presStyleCnt="6"/>
      <dgm:spPr/>
    </dgm:pt>
    <dgm:pt modelId="{B61AB3D0-E900-4424-A07F-F9362C071DDB}" type="pres">
      <dgm:prSet presAssocID="{96743DA9-5688-499A-8D62-EE719CD169C1}" presName="connectorText" presStyleLbl="sibTrans2D1" presStyleIdx="4" presStyleCnt="6"/>
      <dgm:spPr/>
    </dgm:pt>
    <dgm:pt modelId="{630A4756-8D06-46CA-8073-1E03B2AB44E3}" type="pres">
      <dgm:prSet presAssocID="{1C0F0877-1EA5-45EF-9DBD-0F81F7883C01}" presName="node" presStyleLbl="node1" presStyleIdx="5" presStyleCnt="6" custRadScaleRad="99166" custRadScaleInc="4837">
        <dgm:presLayoutVars>
          <dgm:bulletEnabled val="1"/>
        </dgm:presLayoutVars>
      </dgm:prSet>
      <dgm:spPr/>
    </dgm:pt>
    <dgm:pt modelId="{0122A4B5-63DD-494D-A966-2977A5CF50D6}" type="pres">
      <dgm:prSet presAssocID="{218F5A94-B452-4AE2-9EDF-6402E64F30B0}" presName="sibTrans" presStyleLbl="sibTrans2D1" presStyleIdx="5" presStyleCnt="6"/>
      <dgm:spPr/>
    </dgm:pt>
    <dgm:pt modelId="{DDA01E05-6CCA-4295-9BC4-47BC6012F51F}" type="pres">
      <dgm:prSet presAssocID="{218F5A94-B452-4AE2-9EDF-6402E64F30B0}" presName="connectorText" presStyleLbl="sibTrans2D1" presStyleIdx="5" presStyleCnt="6"/>
      <dgm:spPr/>
    </dgm:pt>
  </dgm:ptLst>
  <dgm:cxnLst>
    <dgm:cxn modelId="{69AF9004-F50A-4CB2-AF47-45EA54DD4604}" type="presOf" srcId="{54BBBE91-98F3-47A5-B254-2AFF2D8392DA}" destId="{B80C51D3-131A-4E13-A770-F18E8CB4EF8D}" srcOrd="0" destOrd="0" presId="urn:microsoft.com/office/officeart/2005/8/layout/cycle2"/>
    <dgm:cxn modelId="{E9C82106-8250-4070-99EC-41E65083B4E8}" srcId="{96AA4A36-7D10-4079-AE33-439FD8FC0F36}" destId="{1C0F0877-1EA5-45EF-9DBD-0F81F7883C01}" srcOrd="5" destOrd="0" parTransId="{AEBAE0D9-6157-4790-B0CC-D54F7BFDD27A}" sibTransId="{218F5A94-B452-4AE2-9EDF-6402E64F30B0}"/>
    <dgm:cxn modelId="{AC966908-3CCB-4E08-AFD3-5BCCC7A299F2}" type="presOf" srcId="{96AA4A36-7D10-4079-AE33-439FD8FC0F36}" destId="{45A79FD4-4771-4D77-BEEC-612C952DC5FE}" srcOrd="0" destOrd="0" presId="urn:microsoft.com/office/officeart/2005/8/layout/cycle2"/>
    <dgm:cxn modelId="{923CFE11-3DA4-4A9C-8097-9519F5E678F1}" srcId="{96AA4A36-7D10-4079-AE33-439FD8FC0F36}" destId="{94F06912-653F-46A9-A6AE-C1AEB044ED4B}" srcOrd="1" destOrd="0" parTransId="{4E806CC2-7F32-4207-8DD4-08F837207DF5}" sibTransId="{4C86C5DA-110D-4DA6-B366-DF5C526D461D}"/>
    <dgm:cxn modelId="{CBC47617-3713-4411-AD51-F84F4A782590}" type="presOf" srcId="{E9DB4BC0-2CF4-4388-954D-834215CB7F17}" destId="{DFF88303-C7B8-44BB-9837-52D0B3C510D9}" srcOrd="0" destOrd="0" presId="urn:microsoft.com/office/officeart/2005/8/layout/cycle2"/>
    <dgm:cxn modelId="{C91EF41B-CF30-449F-B433-FFD925D6ECC5}" type="presOf" srcId="{C3D8E65D-F0F1-41FC-B03A-AC284DA7A7ED}" destId="{9A61058D-815E-4FF9-8785-34D22BA37D1A}" srcOrd="1" destOrd="0" presId="urn:microsoft.com/office/officeart/2005/8/layout/cycle2"/>
    <dgm:cxn modelId="{4E5EF53F-5747-453D-81C8-4EFC2E4FE71F}" type="presOf" srcId="{1C0F0877-1EA5-45EF-9DBD-0F81F7883C01}" destId="{630A4756-8D06-46CA-8073-1E03B2AB44E3}" srcOrd="0" destOrd="0" presId="urn:microsoft.com/office/officeart/2005/8/layout/cycle2"/>
    <dgm:cxn modelId="{43111263-C7D7-4D7B-80E6-65EA5C76F8CB}" type="presOf" srcId="{49FB51C7-A38B-475A-9466-556896975237}" destId="{05709514-89B5-419C-B596-6C9C341C7B4C}" srcOrd="0" destOrd="0" presId="urn:microsoft.com/office/officeart/2005/8/layout/cycle2"/>
    <dgm:cxn modelId="{AEDCA749-3851-442F-AA24-C49DD3DDB636}" type="presOf" srcId="{96743DA9-5688-499A-8D62-EE719CD169C1}" destId="{B61AB3D0-E900-4424-A07F-F9362C071DDB}" srcOrd="1" destOrd="0" presId="urn:microsoft.com/office/officeart/2005/8/layout/cycle2"/>
    <dgm:cxn modelId="{1BC19C4A-A503-4294-901E-13D4A7F1C4DC}" type="presOf" srcId="{828E3F72-EB08-472B-A650-9315B767327F}" destId="{28DC8812-4EDF-4A77-9491-A470FB5D348F}" srcOrd="1" destOrd="0" presId="urn:microsoft.com/office/officeart/2005/8/layout/cycle2"/>
    <dgm:cxn modelId="{C541E46B-39D3-4361-AE71-80413D7D93E0}" type="presOf" srcId="{756D66B5-1C19-460F-9901-6600B4455252}" destId="{6D401B91-8C0E-48F2-B928-DD6F44557AD7}" srcOrd="0" destOrd="0" presId="urn:microsoft.com/office/officeart/2005/8/layout/cycle2"/>
    <dgm:cxn modelId="{59921E52-04D7-467D-BBC5-BCFF5E4002DC}" type="presOf" srcId="{C3D8E65D-F0F1-41FC-B03A-AC284DA7A7ED}" destId="{046FDB9E-B692-494A-8976-C49038DEEAB8}" srcOrd="0" destOrd="0" presId="urn:microsoft.com/office/officeart/2005/8/layout/cycle2"/>
    <dgm:cxn modelId="{6EA9F472-8F3C-4FB9-9B98-C69B0D8C6D4D}" srcId="{96AA4A36-7D10-4079-AE33-439FD8FC0F36}" destId="{756D66B5-1C19-460F-9901-6600B4455252}" srcOrd="0" destOrd="0" parTransId="{F2FA278A-EC02-4E83-B5E7-4F519F0D6B01}" sibTransId="{49FB51C7-A38B-475A-9466-556896975237}"/>
    <dgm:cxn modelId="{1AB3AD77-D491-4662-8FD3-CDBADA4C7DF3}" type="presOf" srcId="{218F5A94-B452-4AE2-9EDF-6402E64F30B0}" destId="{0122A4B5-63DD-494D-A966-2977A5CF50D6}" srcOrd="0" destOrd="0" presId="urn:microsoft.com/office/officeart/2005/8/layout/cycle2"/>
    <dgm:cxn modelId="{9CB68278-7A7D-44D8-925F-3DD7FAAF9FF6}" type="presOf" srcId="{218F5A94-B452-4AE2-9EDF-6402E64F30B0}" destId="{DDA01E05-6CCA-4295-9BC4-47BC6012F51F}" srcOrd="1" destOrd="0" presId="urn:microsoft.com/office/officeart/2005/8/layout/cycle2"/>
    <dgm:cxn modelId="{428F187E-32DC-4AC4-9162-F7ABAC4AC667}" srcId="{96AA4A36-7D10-4079-AE33-439FD8FC0F36}" destId="{321FE633-384B-40D5-9F61-F969E8736443}" srcOrd="4" destOrd="0" parTransId="{E8FA260E-DEA4-4A88-8767-5E5E9D143FEA}" sibTransId="{96743DA9-5688-499A-8D62-EE719CD169C1}"/>
    <dgm:cxn modelId="{F40C4986-386F-4F87-B9C9-5CD27B93A7D4}" type="presOf" srcId="{4C86C5DA-110D-4DA6-B366-DF5C526D461D}" destId="{4A0B67AF-A846-49B7-9B65-FBB7E85E4087}" srcOrd="1" destOrd="0" presId="urn:microsoft.com/office/officeart/2005/8/layout/cycle2"/>
    <dgm:cxn modelId="{31C82489-999B-45DF-8AF7-57B9B71AC365}" type="presOf" srcId="{49FB51C7-A38B-475A-9466-556896975237}" destId="{003897DA-5F1E-4B35-9884-17D06DCA6C21}" srcOrd="1" destOrd="0" presId="urn:microsoft.com/office/officeart/2005/8/layout/cycle2"/>
    <dgm:cxn modelId="{F32A308C-C2EB-42BD-A4CC-C93C262573B3}" type="presOf" srcId="{4C86C5DA-110D-4DA6-B366-DF5C526D461D}" destId="{86F94C4C-0735-45C4-8AC5-F55FB1933E3B}" srcOrd="0" destOrd="0" presId="urn:microsoft.com/office/officeart/2005/8/layout/cycle2"/>
    <dgm:cxn modelId="{207B08B4-B535-4336-A013-168F24B0A3E1}" type="presOf" srcId="{828E3F72-EB08-472B-A650-9315B767327F}" destId="{859C41F7-BFDC-4B47-A277-32594D91FF2C}" srcOrd="0" destOrd="0" presId="urn:microsoft.com/office/officeart/2005/8/layout/cycle2"/>
    <dgm:cxn modelId="{26BC2EB7-D617-4FA3-9FAF-C7DE79A0E5B9}" type="presOf" srcId="{321FE633-384B-40D5-9F61-F969E8736443}" destId="{8A90C5A1-D43A-42AA-9B52-9C5C95185744}" srcOrd="0" destOrd="0" presId="urn:microsoft.com/office/officeart/2005/8/layout/cycle2"/>
    <dgm:cxn modelId="{C901BCC1-5F38-4E3D-A592-8FF23D565AAE}" type="presOf" srcId="{96743DA9-5688-499A-8D62-EE719CD169C1}" destId="{82145827-6860-46BF-AEE9-0DB025EC6024}" srcOrd="0" destOrd="0" presId="urn:microsoft.com/office/officeart/2005/8/layout/cycle2"/>
    <dgm:cxn modelId="{C4D4C2C6-8A0D-448A-BC23-B76275BBC1DF}" srcId="{96AA4A36-7D10-4079-AE33-439FD8FC0F36}" destId="{E9DB4BC0-2CF4-4388-954D-834215CB7F17}" srcOrd="2" destOrd="0" parTransId="{C3883404-C77F-4D2B-B5BC-D49B9CD55416}" sibTransId="{C3D8E65D-F0F1-41FC-B03A-AC284DA7A7ED}"/>
    <dgm:cxn modelId="{DA2B13EB-3004-400E-9441-8957A371FF2B}" type="presOf" srcId="{94F06912-653F-46A9-A6AE-C1AEB044ED4B}" destId="{D22EF79C-EF73-420D-A8E5-D3E9368EF5BC}" srcOrd="0" destOrd="0" presId="urn:microsoft.com/office/officeart/2005/8/layout/cycle2"/>
    <dgm:cxn modelId="{065ED3ED-A433-4377-9404-CB852EA49AB9}" srcId="{96AA4A36-7D10-4079-AE33-439FD8FC0F36}" destId="{54BBBE91-98F3-47A5-B254-2AFF2D8392DA}" srcOrd="3" destOrd="0" parTransId="{79D0CE38-10C1-4767-A10A-D1CC2DA82B89}" sibTransId="{828E3F72-EB08-472B-A650-9315B767327F}"/>
    <dgm:cxn modelId="{9DC72C40-13A7-47E5-A0ED-E842CF08C413}" type="presParOf" srcId="{45A79FD4-4771-4D77-BEEC-612C952DC5FE}" destId="{6D401B91-8C0E-48F2-B928-DD6F44557AD7}" srcOrd="0" destOrd="0" presId="urn:microsoft.com/office/officeart/2005/8/layout/cycle2"/>
    <dgm:cxn modelId="{674D6097-8D9A-4872-8841-495B36F9D30A}" type="presParOf" srcId="{45A79FD4-4771-4D77-BEEC-612C952DC5FE}" destId="{05709514-89B5-419C-B596-6C9C341C7B4C}" srcOrd="1" destOrd="0" presId="urn:microsoft.com/office/officeart/2005/8/layout/cycle2"/>
    <dgm:cxn modelId="{30756F13-6165-40E7-B0A9-070F04BA49DE}" type="presParOf" srcId="{05709514-89B5-419C-B596-6C9C341C7B4C}" destId="{003897DA-5F1E-4B35-9884-17D06DCA6C21}" srcOrd="0" destOrd="0" presId="urn:microsoft.com/office/officeart/2005/8/layout/cycle2"/>
    <dgm:cxn modelId="{2C9C9A12-5BEC-4444-84F9-FFE3FA8A23D1}" type="presParOf" srcId="{45A79FD4-4771-4D77-BEEC-612C952DC5FE}" destId="{D22EF79C-EF73-420D-A8E5-D3E9368EF5BC}" srcOrd="2" destOrd="0" presId="urn:microsoft.com/office/officeart/2005/8/layout/cycle2"/>
    <dgm:cxn modelId="{DD8A044C-CFF5-4AC7-BD42-43678CA29210}" type="presParOf" srcId="{45A79FD4-4771-4D77-BEEC-612C952DC5FE}" destId="{86F94C4C-0735-45C4-8AC5-F55FB1933E3B}" srcOrd="3" destOrd="0" presId="urn:microsoft.com/office/officeart/2005/8/layout/cycle2"/>
    <dgm:cxn modelId="{3EB24FAD-C846-43C9-BDDE-003E41708B4C}" type="presParOf" srcId="{86F94C4C-0735-45C4-8AC5-F55FB1933E3B}" destId="{4A0B67AF-A846-49B7-9B65-FBB7E85E4087}" srcOrd="0" destOrd="0" presId="urn:microsoft.com/office/officeart/2005/8/layout/cycle2"/>
    <dgm:cxn modelId="{B6CC7145-601E-4901-8C67-DC02E58F474E}" type="presParOf" srcId="{45A79FD4-4771-4D77-BEEC-612C952DC5FE}" destId="{DFF88303-C7B8-44BB-9837-52D0B3C510D9}" srcOrd="4" destOrd="0" presId="urn:microsoft.com/office/officeart/2005/8/layout/cycle2"/>
    <dgm:cxn modelId="{A7C4A29F-DBA3-4DB9-8461-619906BE357F}" type="presParOf" srcId="{45A79FD4-4771-4D77-BEEC-612C952DC5FE}" destId="{046FDB9E-B692-494A-8976-C49038DEEAB8}" srcOrd="5" destOrd="0" presId="urn:microsoft.com/office/officeart/2005/8/layout/cycle2"/>
    <dgm:cxn modelId="{0647F60D-5F6B-45F0-835E-63B096C0B9FA}" type="presParOf" srcId="{046FDB9E-B692-494A-8976-C49038DEEAB8}" destId="{9A61058D-815E-4FF9-8785-34D22BA37D1A}" srcOrd="0" destOrd="0" presId="urn:microsoft.com/office/officeart/2005/8/layout/cycle2"/>
    <dgm:cxn modelId="{5EC8FBA2-A938-443C-A6E9-4C0BD9FC9A71}" type="presParOf" srcId="{45A79FD4-4771-4D77-BEEC-612C952DC5FE}" destId="{B80C51D3-131A-4E13-A770-F18E8CB4EF8D}" srcOrd="6" destOrd="0" presId="urn:microsoft.com/office/officeart/2005/8/layout/cycle2"/>
    <dgm:cxn modelId="{EB7EF6B6-BE21-461F-88C5-3B1D603DCDBF}" type="presParOf" srcId="{45A79FD4-4771-4D77-BEEC-612C952DC5FE}" destId="{859C41F7-BFDC-4B47-A277-32594D91FF2C}" srcOrd="7" destOrd="0" presId="urn:microsoft.com/office/officeart/2005/8/layout/cycle2"/>
    <dgm:cxn modelId="{9D8A063C-706B-41AB-9C5C-356551991545}" type="presParOf" srcId="{859C41F7-BFDC-4B47-A277-32594D91FF2C}" destId="{28DC8812-4EDF-4A77-9491-A470FB5D348F}" srcOrd="0" destOrd="0" presId="urn:microsoft.com/office/officeart/2005/8/layout/cycle2"/>
    <dgm:cxn modelId="{B8DAB6E3-ADFB-4D6D-97E7-7CEA2C69EED1}" type="presParOf" srcId="{45A79FD4-4771-4D77-BEEC-612C952DC5FE}" destId="{8A90C5A1-D43A-42AA-9B52-9C5C95185744}" srcOrd="8" destOrd="0" presId="urn:microsoft.com/office/officeart/2005/8/layout/cycle2"/>
    <dgm:cxn modelId="{6E2E5CE1-02BC-43CA-9256-35A8F6F8EB12}" type="presParOf" srcId="{45A79FD4-4771-4D77-BEEC-612C952DC5FE}" destId="{82145827-6860-46BF-AEE9-0DB025EC6024}" srcOrd="9" destOrd="0" presId="urn:microsoft.com/office/officeart/2005/8/layout/cycle2"/>
    <dgm:cxn modelId="{5D33AD02-DDF2-4EB0-A4EB-9DBCC38CB10E}" type="presParOf" srcId="{82145827-6860-46BF-AEE9-0DB025EC6024}" destId="{B61AB3D0-E900-4424-A07F-F9362C071DDB}" srcOrd="0" destOrd="0" presId="urn:microsoft.com/office/officeart/2005/8/layout/cycle2"/>
    <dgm:cxn modelId="{18A360CB-FE08-4CEB-A807-008CC703BF95}" type="presParOf" srcId="{45A79FD4-4771-4D77-BEEC-612C952DC5FE}" destId="{630A4756-8D06-46CA-8073-1E03B2AB44E3}" srcOrd="10" destOrd="0" presId="urn:microsoft.com/office/officeart/2005/8/layout/cycle2"/>
    <dgm:cxn modelId="{20E2F2BA-84F2-4BF1-BB60-1C165253A0CC}" type="presParOf" srcId="{45A79FD4-4771-4D77-BEEC-612C952DC5FE}" destId="{0122A4B5-63DD-494D-A966-2977A5CF50D6}" srcOrd="11" destOrd="0" presId="urn:microsoft.com/office/officeart/2005/8/layout/cycle2"/>
    <dgm:cxn modelId="{A0FD3217-A837-4831-BF34-836CD406DE94}" type="presParOf" srcId="{0122A4B5-63DD-494D-A966-2977A5CF50D6}" destId="{DDA01E05-6CCA-4295-9BC4-47BC6012F51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01B91-8C0E-48F2-B928-DD6F44557AD7}">
      <dsp:nvSpPr>
        <dsp:cNvPr id="0" name=""/>
        <dsp:cNvSpPr/>
      </dsp:nvSpPr>
      <dsp:spPr>
        <a:xfrm>
          <a:off x="1970493" y="1034"/>
          <a:ext cx="827781" cy="827781"/>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Advance Analytics</a:t>
          </a:r>
        </a:p>
      </dsp:txBody>
      <dsp:txXfrm>
        <a:off x="2091719" y="122260"/>
        <a:ext cx="585329" cy="585329"/>
      </dsp:txXfrm>
    </dsp:sp>
    <dsp:sp modelId="{05709514-89B5-419C-B596-6C9C341C7B4C}">
      <dsp:nvSpPr>
        <dsp:cNvPr id="0" name=""/>
        <dsp:cNvSpPr/>
      </dsp:nvSpPr>
      <dsp:spPr>
        <a:xfrm rot="1800000">
          <a:off x="2807115" y="582752"/>
          <a:ext cx="219803" cy="2793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2811532" y="622142"/>
        <a:ext cx="153862" cy="167626"/>
      </dsp:txXfrm>
    </dsp:sp>
    <dsp:sp modelId="{D22EF79C-EF73-420D-A8E5-D3E9368EF5BC}">
      <dsp:nvSpPr>
        <dsp:cNvPr id="0" name=""/>
        <dsp:cNvSpPr/>
      </dsp:nvSpPr>
      <dsp:spPr>
        <a:xfrm>
          <a:off x="3046534" y="622286"/>
          <a:ext cx="827781" cy="827781"/>
        </a:xfrm>
        <a:prstGeom prst="ellips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Summary</a:t>
          </a:r>
        </a:p>
      </dsp:txBody>
      <dsp:txXfrm>
        <a:off x="3167760" y="743512"/>
        <a:ext cx="585329" cy="585329"/>
      </dsp:txXfrm>
    </dsp:sp>
    <dsp:sp modelId="{86F94C4C-0735-45C4-8AC5-F55FB1933E3B}">
      <dsp:nvSpPr>
        <dsp:cNvPr id="0" name=""/>
        <dsp:cNvSpPr/>
      </dsp:nvSpPr>
      <dsp:spPr>
        <a:xfrm rot="5400000">
          <a:off x="3350523" y="1511520"/>
          <a:ext cx="219803" cy="2793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3383494" y="1534425"/>
        <a:ext cx="153862" cy="167626"/>
      </dsp:txXfrm>
    </dsp:sp>
    <dsp:sp modelId="{DFF88303-C7B8-44BB-9837-52D0B3C510D9}">
      <dsp:nvSpPr>
        <dsp:cNvPr id="0" name=""/>
        <dsp:cNvSpPr/>
      </dsp:nvSpPr>
      <dsp:spPr>
        <a:xfrm>
          <a:off x="3046534" y="1864791"/>
          <a:ext cx="827781" cy="827781"/>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Forecasting</a:t>
          </a:r>
        </a:p>
      </dsp:txBody>
      <dsp:txXfrm>
        <a:off x="3167760" y="1986017"/>
        <a:ext cx="585329" cy="585329"/>
      </dsp:txXfrm>
    </dsp:sp>
    <dsp:sp modelId="{046FDB9E-B692-494A-8976-C49038DEEAB8}">
      <dsp:nvSpPr>
        <dsp:cNvPr id="0" name=""/>
        <dsp:cNvSpPr/>
      </dsp:nvSpPr>
      <dsp:spPr>
        <a:xfrm rot="9000000">
          <a:off x="2817890" y="2446509"/>
          <a:ext cx="219803" cy="2793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2879414" y="2485899"/>
        <a:ext cx="153862" cy="167626"/>
      </dsp:txXfrm>
    </dsp:sp>
    <dsp:sp modelId="{B80C51D3-131A-4E13-A770-F18E8CB4EF8D}">
      <dsp:nvSpPr>
        <dsp:cNvPr id="0" name=""/>
        <dsp:cNvSpPr/>
      </dsp:nvSpPr>
      <dsp:spPr>
        <a:xfrm>
          <a:off x="1970493" y="2486043"/>
          <a:ext cx="827781" cy="827781"/>
        </a:xfrm>
        <a:prstGeom prst="ellips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Budgeting </a:t>
          </a:r>
        </a:p>
      </dsp:txBody>
      <dsp:txXfrm>
        <a:off x="2091719" y="2607269"/>
        <a:ext cx="585329" cy="585329"/>
      </dsp:txXfrm>
    </dsp:sp>
    <dsp:sp modelId="{859C41F7-BFDC-4B47-A277-32594D91FF2C}">
      <dsp:nvSpPr>
        <dsp:cNvPr id="0" name=""/>
        <dsp:cNvSpPr/>
      </dsp:nvSpPr>
      <dsp:spPr>
        <a:xfrm rot="12667753">
          <a:off x="1733125" y="2436805"/>
          <a:ext cx="231404" cy="2793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1797548" y="2510624"/>
        <a:ext cx="161983" cy="167626"/>
      </dsp:txXfrm>
    </dsp:sp>
    <dsp:sp modelId="{8A90C5A1-D43A-42AA-9B52-9C5C95185744}">
      <dsp:nvSpPr>
        <dsp:cNvPr id="0" name=""/>
        <dsp:cNvSpPr/>
      </dsp:nvSpPr>
      <dsp:spPr>
        <a:xfrm>
          <a:off x="888168" y="1832390"/>
          <a:ext cx="827781" cy="827781"/>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Audit</a:t>
          </a:r>
        </a:p>
      </dsp:txBody>
      <dsp:txXfrm>
        <a:off x="1009394" y="1953616"/>
        <a:ext cx="585329" cy="585329"/>
      </dsp:txXfrm>
    </dsp:sp>
    <dsp:sp modelId="{82145827-6860-46BF-AEE9-0DB025EC6024}">
      <dsp:nvSpPr>
        <dsp:cNvPr id="0" name=""/>
        <dsp:cNvSpPr/>
      </dsp:nvSpPr>
      <dsp:spPr>
        <a:xfrm rot="16287066">
          <a:off x="1210351" y="1496783"/>
          <a:ext cx="214310" cy="2793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241683" y="1584794"/>
        <a:ext cx="150017" cy="167626"/>
      </dsp:txXfrm>
    </dsp:sp>
    <dsp:sp modelId="{630A4756-8D06-46CA-8073-1E03B2AB44E3}">
      <dsp:nvSpPr>
        <dsp:cNvPr id="0" name=""/>
        <dsp:cNvSpPr/>
      </dsp:nvSpPr>
      <dsp:spPr>
        <a:xfrm>
          <a:off x="919370" y="600643"/>
          <a:ext cx="827781" cy="82778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Reconciliation</a:t>
          </a:r>
        </a:p>
      </dsp:txBody>
      <dsp:txXfrm>
        <a:off x="1040596" y="721869"/>
        <a:ext cx="585329" cy="585329"/>
      </dsp:txXfrm>
    </dsp:sp>
    <dsp:sp modelId="{0122A4B5-63DD-494D-A966-2977A5CF50D6}">
      <dsp:nvSpPr>
        <dsp:cNvPr id="0" name=""/>
        <dsp:cNvSpPr/>
      </dsp:nvSpPr>
      <dsp:spPr>
        <a:xfrm rot="19817854">
          <a:off x="1752521" y="577883"/>
          <a:ext cx="202639" cy="2793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756515" y="648819"/>
        <a:ext cx="141847" cy="16762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040" cy="708660"/>
          </a:xfrm>
          <a:prstGeom prst="rect">
            <a:avLst/>
          </a:prstGeom>
        </p:spPr>
        <p:txBody>
          <a:bodyPr vert="horz" lIns="125401" tIns="62700" rIns="125401" bIns="62700" rtlCol="0"/>
          <a:lstStyle>
            <a:lvl1pPr algn="l">
              <a:defRPr sz="1600"/>
            </a:lvl1pPr>
          </a:lstStyle>
          <a:p>
            <a:endParaRPr lang="en-US" dirty="0">
              <a:latin typeface="Arial"/>
              <a:cs typeface="Arial"/>
            </a:endParaRPr>
          </a:p>
        </p:txBody>
      </p:sp>
      <p:sp>
        <p:nvSpPr>
          <p:cNvPr id="4" name="Footer Placeholder 3"/>
          <p:cNvSpPr>
            <a:spLocks noGrp="1"/>
          </p:cNvSpPr>
          <p:nvPr>
            <p:ph type="ftr" sz="quarter" idx="2"/>
          </p:nvPr>
        </p:nvSpPr>
        <p:spPr>
          <a:xfrm>
            <a:off x="0" y="13462080"/>
            <a:ext cx="3368040" cy="708660"/>
          </a:xfrm>
          <a:prstGeom prst="rect">
            <a:avLst/>
          </a:prstGeom>
        </p:spPr>
        <p:txBody>
          <a:bodyPr vert="horz" lIns="125401" tIns="62700" rIns="125401" bIns="62700" rtlCol="0" anchor="b"/>
          <a:lstStyle>
            <a:lvl1pPr algn="l">
              <a:defRPr sz="1600"/>
            </a:lvl1pPr>
          </a:lstStyle>
          <a:p>
            <a:endParaRPr lang="en-US" dirty="0">
              <a:latin typeface="Arial"/>
              <a:cs typeface="Arial"/>
            </a:endParaRPr>
          </a:p>
        </p:txBody>
      </p:sp>
      <p:sp>
        <p:nvSpPr>
          <p:cNvPr id="5" name="Slide Number Placeholder 4"/>
          <p:cNvSpPr>
            <a:spLocks noGrp="1"/>
          </p:cNvSpPr>
          <p:nvPr>
            <p:ph type="sldNum" sz="quarter" idx="3"/>
          </p:nvPr>
        </p:nvSpPr>
        <p:spPr>
          <a:xfrm>
            <a:off x="4402561" y="13462080"/>
            <a:ext cx="3368040" cy="708660"/>
          </a:xfrm>
          <a:prstGeom prst="rect">
            <a:avLst/>
          </a:prstGeom>
        </p:spPr>
        <p:txBody>
          <a:bodyPr vert="horz" lIns="125401" tIns="62700" rIns="125401" bIns="62700" rtlCol="0" anchor="b"/>
          <a:lstStyle>
            <a:lvl1pPr algn="r">
              <a:defRPr sz="1600"/>
            </a:lvl1pPr>
          </a:lstStyle>
          <a:p>
            <a:fld id="{70AC7428-30A9-FD43-A0D8-DB91B17088EC}" type="slidenum">
              <a:rPr lang="en-US" smtClean="0">
                <a:latin typeface="Arial"/>
                <a:cs typeface="Arial"/>
              </a:rPr>
              <a:t>‹#›</a:t>
            </a:fld>
            <a:endParaRPr lang="en-US" dirty="0">
              <a:latin typeface="Arial"/>
              <a:cs typeface="Arial"/>
            </a:endParaRPr>
          </a:p>
        </p:txBody>
      </p:sp>
    </p:spTree>
    <p:extLst>
      <p:ext uri="{BB962C8B-B14F-4D97-AF65-F5344CB8AC3E}">
        <p14:creationId xmlns:p14="http://schemas.microsoft.com/office/powerpoint/2010/main" val="1347649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040" cy="708660"/>
          </a:xfrm>
          <a:prstGeom prst="rect">
            <a:avLst/>
          </a:prstGeom>
        </p:spPr>
        <p:txBody>
          <a:bodyPr vert="horz" lIns="125401" tIns="62700" rIns="125401" bIns="62700" rtlCol="0"/>
          <a:lstStyle>
            <a:lvl1pPr algn="l">
              <a:defRPr sz="1600">
                <a:latin typeface="Arial"/>
                <a:cs typeface="Arial"/>
              </a:defRPr>
            </a:lvl1pPr>
          </a:lstStyle>
          <a:p>
            <a:endParaRPr lang="en-US" dirty="0"/>
          </a:p>
        </p:txBody>
      </p:sp>
      <p:sp>
        <p:nvSpPr>
          <p:cNvPr id="3" name="Date Placeholder 2"/>
          <p:cNvSpPr>
            <a:spLocks noGrp="1"/>
          </p:cNvSpPr>
          <p:nvPr>
            <p:ph type="dt" idx="1"/>
          </p:nvPr>
        </p:nvSpPr>
        <p:spPr>
          <a:xfrm>
            <a:off x="4402561" y="0"/>
            <a:ext cx="3368040" cy="708660"/>
          </a:xfrm>
          <a:prstGeom prst="rect">
            <a:avLst/>
          </a:prstGeom>
        </p:spPr>
        <p:txBody>
          <a:bodyPr vert="horz" lIns="125401" tIns="62700" rIns="125401" bIns="62700" rtlCol="0"/>
          <a:lstStyle>
            <a:lvl1pPr algn="r">
              <a:defRPr sz="1600">
                <a:latin typeface="Arial"/>
                <a:cs typeface="Arial"/>
              </a:defRPr>
            </a:lvl1pPr>
          </a:lstStyle>
          <a:p>
            <a:fld id="{73B26A0F-F4D6-9B4F-A87B-D8948CDE3BB4}" type="datetimeFigureOut">
              <a:rPr lang="en-US" smtClean="0"/>
              <a:pPr/>
              <a:t>2/9/2026</a:t>
            </a:fld>
            <a:endParaRPr lang="en-US" dirty="0"/>
          </a:p>
        </p:txBody>
      </p:sp>
      <p:sp>
        <p:nvSpPr>
          <p:cNvPr id="4" name="Slide Image Placeholder 3"/>
          <p:cNvSpPr>
            <a:spLocks noGrp="1" noRot="1" noChangeAspect="1"/>
          </p:cNvSpPr>
          <p:nvPr>
            <p:ph type="sldImg" idx="2"/>
          </p:nvPr>
        </p:nvSpPr>
        <p:spPr>
          <a:xfrm>
            <a:off x="-838200" y="1063625"/>
            <a:ext cx="9448800" cy="5314950"/>
          </a:xfrm>
          <a:prstGeom prst="rect">
            <a:avLst/>
          </a:prstGeom>
          <a:noFill/>
          <a:ln w="12700">
            <a:solidFill>
              <a:prstClr val="black"/>
            </a:solidFill>
          </a:ln>
        </p:spPr>
        <p:txBody>
          <a:bodyPr vert="horz" lIns="125401" tIns="62700" rIns="125401" bIns="62700" rtlCol="0" anchor="ctr"/>
          <a:lstStyle/>
          <a:p>
            <a:endParaRPr lang="en-US" dirty="0"/>
          </a:p>
        </p:txBody>
      </p:sp>
      <p:sp>
        <p:nvSpPr>
          <p:cNvPr id="5" name="Notes Placeholder 4"/>
          <p:cNvSpPr>
            <a:spLocks noGrp="1"/>
          </p:cNvSpPr>
          <p:nvPr>
            <p:ph type="body" sz="quarter" idx="3"/>
          </p:nvPr>
        </p:nvSpPr>
        <p:spPr>
          <a:xfrm>
            <a:off x="431800" y="6732270"/>
            <a:ext cx="6908800" cy="637794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13462080"/>
            <a:ext cx="3368040" cy="708660"/>
          </a:xfrm>
          <a:prstGeom prst="rect">
            <a:avLst/>
          </a:prstGeom>
        </p:spPr>
        <p:txBody>
          <a:bodyPr vert="horz" lIns="125401" tIns="62700" rIns="125401" bIns="62700" rtlCol="0" anchor="b"/>
          <a:lstStyle>
            <a:lvl1pPr algn="l">
              <a:defRPr sz="1600">
                <a:latin typeface="Arial"/>
                <a:cs typeface="Arial"/>
              </a:defRPr>
            </a:lvl1pPr>
          </a:lstStyle>
          <a:p>
            <a:endParaRPr lang="en-US" dirty="0"/>
          </a:p>
        </p:txBody>
      </p:sp>
      <p:sp>
        <p:nvSpPr>
          <p:cNvPr id="7" name="Slide Number Placeholder 6"/>
          <p:cNvSpPr>
            <a:spLocks noGrp="1"/>
          </p:cNvSpPr>
          <p:nvPr>
            <p:ph type="sldNum" sz="quarter" idx="5"/>
          </p:nvPr>
        </p:nvSpPr>
        <p:spPr>
          <a:xfrm>
            <a:off x="4402561" y="13462080"/>
            <a:ext cx="3368040" cy="708660"/>
          </a:xfrm>
          <a:prstGeom prst="rect">
            <a:avLst/>
          </a:prstGeom>
        </p:spPr>
        <p:txBody>
          <a:bodyPr vert="horz" lIns="125401" tIns="62700" rIns="125401" bIns="62700" rtlCol="0" anchor="b"/>
          <a:lstStyle>
            <a:lvl1pPr algn="r">
              <a:defRPr sz="1600">
                <a:latin typeface="Arial"/>
                <a:cs typeface="Arial"/>
              </a:defRPr>
            </a:lvl1pPr>
          </a:lstStyle>
          <a:p>
            <a:fld id="{7DE2E8FF-3D0C-9D4D-B4D1-3089215958A5}" type="slidenum">
              <a:rPr lang="en-US" smtClean="0"/>
              <a:pPr/>
              <a:t>‹#›</a:t>
            </a:fld>
            <a:endParaRPr lang="en-US" dirty="0"/>
          </a:p>
        </p:txBody>
      </p:sp>
    </p:spTree>
    <p:extLst>
      <p:ext uri="{BB962C8B-B14F-4D97-AF65-F5344CB8AC3E}">
        <p14:creationId xmlns:p14="http://schemas.microsoft.com/office/powerpoint/2010/main" val="3274134959"/>
      </p:ext>
    </p:extLst>
  </p:cSld>
  <p:clrMap bg1="lt1" tx1="dk1" bg2="lt2" tx2="dk2" accent1="accent1" accent2="accent2" accent3="accent3" accent4="accent4" accent5="accent5" accent6="accent6" hlink="hlink" folHlink="folHlink"/>
  <p:hf hdr="0" ftr="0" dt="0"/>
  <p:notesStyle>
    <a:lvl1pPr marL="0" algn="l" defTabSz="731520" rtl="0" eaLnBrk="1" latinLnBrk="0" hangingPunct="1">
      <a:defRPr sz="1920" kern="1200">
        <a:solidFill>
          <a:schemeClr val="tx1"/>
        </a:solidFill>
        <a:latin typeface="Arial"/>
        <a:ea typeface="+mn-ea"/>
        <a:cs typeface="Arial"/>
      </a:defRPr>
    </a:lvl1pPr>
    <a:lvl2pPr marL="731520" algn="l" defTabSz="731520" rtl="0" eaLnBrk="1" latinLnBrk="0" hangingPunct="1">
      <a:defRPr sz="1920" kern="1200">
        <a:solidFill>
          <a:schemeClr val="tx1"/>
        </a:solidFill>
        <a:latin typeface="Arial"/>
        <a:ea typeface="+mn-ea"/>
        <a:cs typeface="+mn-cs"/>
      </a:defRPr>
    </a:lvl2pPr>
    <a:lvl3pPr marL="1463040" algn="l" defTabSz="731520" rtl="0" eaLnBrk="1" latinLnBrk="0" hangingPunct="1">
      <a:defRPr sz="1920" kern="1200">
        <a:solidFill>
          <a:schemeClr val="tx1"/>
        </a:solidFill>
        <a:latin typeface="Arial"/>
        <a:ea typeface="+mn-ea"/>
        <a:cs typeface="+mn-cs"/>
      </a:defRPr>
    </a:lvl3pPr>
    <a:lvl4pPr marL="2194560" algn="l" defTabSz="731520" rtl="0" eaLnBrk="1" latinLnBrk="0" hangingPunct="1">
      <a:defRPr sz="1920" kern="1200">
        <a:solidFill>
          <a:schemeClr val="tx1"/>
        </a:solidFill>
        <a:latin typeface="Arial"/>
        <a:ea typeface="+mn-ea"/>
        <a:cs typeface="+mn-cs"/>
      </a:defRPr>
    </a:lvl4pPr>
    <a:lvl5pPr marL="2926080" algn="l" defTabSz="731520" rtl="0" eaLnBrk="1" latinLnBrk="0" hangingPunct="1">
      <a:defRPr sz="1920" kern="1200">
        <a:solidFill>
          <a:schemeClr val="tx1"/>
        </a:solidFill>
        <a:latin typeface="Arial"/>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2A1B8-D72E-38DB-F47B-26962535DE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93DF57-DF29-249C-844A-99D5D4B08C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8D8B1-0B99-5695-AA37-8661317C4C5B}"/>
              </a:ext>
            </a:extLst>
          </p:cNvPr>
          <p:cNvSpPr>
            <a:spLocks noGrp="1"/>
          </p:cNvSpPr>
          <p:nvPr>
            <p:ph type="body" idx="1"/>
          </p:nvPr>
        </p:nvSpPr>
        <p:spPr/>
        <p:txBody>
          <a:bodyPr/>
          <a:lstStyle/>
          <a:p>
            <a:r>
              <a:rPr lang="en-US"/>
              <a:t>On Video: Sudha</a:t>
            </a:r>
          </a:p>
        </p:txBody>
      </p:sp>
      <p:sp>
        <p:nvSpPr>
          <p:cNvPr id="4" name="Slide Number Placeholder 3">
            <a:extLst>
              <a:ext uri="{FF2B5EF4-FFF2-40B4-BE49-F238E27FC236}">
                <a16:creationId xmlns:a16="http://schemas.microsoft.com/office/drawing/2014/main" id="{968EBD59-3F15-253F-3B68-4BEB67046A3E}"/>
              </a:ext>
            </a:extLst>
          </p:cNvPr>
          <p:cNvSpPr>
            <a:spLocks noGrp="1"/>
          </p:cNvSpPr>
          <p:nvPr>
            <p:ph type="sldNum" sz="quarter" idx="10"/>
          </p:nvPr>
        </p:nvSpPr>
        <p:spPr/>
        <p:txBody>
          <a:bodyPr/>
          <a:lstStyle/>
          <a:p>
            <a:pPr marL="0" marR="0" lvl="0" indent="0" algn="r" defTabSz="1463040" rtl="0" eaLnBrk="1" fontAlgn="auto" latinLnBrk="0" hangingPunct="1">
              <a:lnSpc>
                <a:spcPct val="100000"/>
              </a:lnSpc>
              <a:spcBef>
                <a:spcPts val="0"/>
              </a:spcBef>
              <a:spcAft>
                <a:spcPts val="0"/>
              </a:spcAft>
              <a:buClrTx/>
              <a:buSzTx/>
              <a:buFontTx/>
              <a:buNone/>
              <a:tabLst/>
              <a:defRPr/>
            </a:pPr>
            <a:fld id="{7DE2E8FF-3D0C-9D4D-B4D1-3089215958A5}" type="slidenum">
              <a:rPr kumimoji="0" lang="en-US" sz="1600" b="0" i="0" u="none" strike="noStrike" kern="1200" cap="none" spc="0" normalizeH="0" baseline="0" noProof="0" smtClean="0">
                <a:ln>
                  <a:noFill/>
                </a:ln>
                <a:solidFill>
                  <a:prstClr val="black"/>
                </a:solidFill>
                <a:effectLst/>
                <a:uLnTx/>
                <a:uFillTx/>
                <a:latin typeface="Arial"/>
                <a:ea typeface="+mn-ea"/>
                <a:cs typeface="Arial"/>
              </a:rPr>
              <a:pPr marL="0" marR="0" lvl="0" indent="0" algn="r" defTabSz="146304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24884705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1">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3F9C0B-0317-E2A6-8F23-EFFBE864DCA8}"/>
              </a:ext>
            </a:extLst>
          </p:cNvPr>
          <p:cNvSpPr/>
          <p:nvPr/>
        </p:nvSpPr>
        <p:spPr>
          <a:xfrm>
            <a:off x="0" y="0"/>
            <a:ext cx="14630400" cy="822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dirty="0">
              <a:latin typeface="Inter Medium" panose="02000603000000020004" pitchFamily="50" charset="0"/>
            </a:endParaRPr>
          </a:p>
        </p:txBody>
      </p:sp>
      <p:sp>
        <p:nvSpPr>
          <p:cNvPr id="4" name="Rectangle 3">
            <a:extLst>
              <a:ext uri="{FF2B5EF4-FFF2-40B4-BE49-F238E27FC236}">
                <a16:creationId xmlns:a16="http://schemas.microsoft.com/office/drawing/2014/main" id="{3573B2DF-BAF2-C420-FD86-86240D16DD99}"/>
              </a:ext>
            </a:extLst>
          </p:cNvPr>
          <p:cNvSpPr/>
          <p:nvPr/>
        </p:nvSpPr>
        <p:spPr>
          <a:xfrm>
            <a:off x="0" y="0"/>
            <a:ext cx="14630400" cy="82296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b="1" dirty="0">
              <a:latin typeface="Inter" panose="02000503000000020004" pitchFamily="50" charset="0"/>
              <a:ea typeface="Inter" panose="02000503000000020004" pitchFamily="50" charset="0"/>
              <a:cs typeface="Inter" panose="02000503000000020004" pitchFamily="50" charset="0"/>
            </a:endParaRPr>
          </a:p>
        </p:txBody>
      </p:sp>
      <p:sp>
        <p:nvSpPr>
          <p:cNvPr id="9" name="Subtitle 2">
            <a:extLst>
              <a:ext uri="{FF2B5EF4-FFF2-40B4-BE49-F238E27FC236}">
                <a16:creationId xmlns:a16="http://schemas.microsoft.com/office/drawing/2014/main" id="{F094202A-ADEE-8CFF-1CA7-B4EBFBE996D3}"/>
              </a:ext>
            </a:extLst>
          </p:cNvPr>
          <p:cNvSpPr>
            <a:spLocks noGrp="1"/>
          </p:cNvSpPr>
          <p:nvPr>
            <p:ph type="subTitle" idx="1"/>
          </p:nvPr>
        </p:nvSpPr>
        <p:spPr>
          <a:xfrm>
            <a:off x="634365" y="5447346"/>
            <a:ext cx="3618548" cy="167641"/>
          </a:xfrm>
          <a:prstGeom prst="rect">
            <a:avLst/>
          </a:prstGeom>
        </p:spPr>
        <p:txBody>
          <a:bodyPr bIns="0" anchor="b" anchorCtr="0">
            <a:noAutofit/>
          </a:bodyPr>
          <a:lstStyle>
            <a:lvl1pPr marL="0" indent="0" algn="l">
              <a:spcBef>
                <a:spcPts val="0"/>
              </a:spcBef>
              <a:buNone/>
              <a:defRPr sz="1050" b="1" cap="all" spc="160" baseline="0">
                <a:solidFill>
                  <a:schemeClr val="tx1"/>
                </a:solidFill>
                <a:latin typeface="Inter" panose="02000503000000020004" pitchFamily="50" charset="0"/>
                <a:ea typeface="Inter" panose="02000503000000020004" pitchFamily="50" charset="0"/>
                <a:cs typeface="Inter" panose="02000503000000020004" pitchFamily="50" charset="0"/>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US"/>
              <a:t>Click to edit Master subtitle style</a:t>
            </a:r>
          </a:p>
        </p:txBody>
      </p:sp>
      <p:pic>
        <p:nvPicPr>
          <p:cNvPr id="17" name="Union" descr="preencoded.png">
            <a:extLst>
              <a:ext uri="{FF2B5EF4-FFF2-40B4-BE49-F238E27FC236}">
                <a16:creationId xmlns:a16="http://schemas.microsoft.com/office/drawing/2014/main" id="{6B75D626-922D-0E0E-7BD5-82111694BC5B}"/>
              </a:ext>
            </a:extLst>
          </p:cNvPr>
          <p:cNvPicPr>
            <a:picLocks noChangeAspect="1"/>
          </p:cNvPicPr>
          <p:nvPr/>
        </p:nvPicPr>
        <p:blipFill>
          <a:blip r:embed="rId2"/>
          <a:srcRect/>
          <a:stretch/>
        </p:blipFill>
        <p:spPr>
          <a:xfrm>
            <a:off x="11704320" y="5496587"/>
            <a:ext cx="2682240" cy="434347"/>
          </a:xfrm>
          <a:prstGeom prst="rect">
            <a:avLst/>
          </a:prstGeom>
        </p:spPr>
      </p:pic>
      <p:sp>
        <p:nvSpPr>
          <p:cNvPr id="2" name="Title 1">
            <a:extLst>
              <a:ext uri="{FF2B5EF4-FFF2-40B4-BE49-F238E27FC236}">
                <a16:creationId xmlns:a16="http://schemas.microsoft.com/office/drawing/2014/main" id="{3E9A6C8A-C16D-BDE3-BAD8-805378B4A03E}"/>
              </a:ext>
            </a:extLst>
          </p:cNvPr>
          <p:cNvSpPr>
            <a:spLocks noGrp="1"/>
          </p:cNvSpPr>
          <p:nvPr>
            <p:ph type="ctrTitle"/>
          </p:nvPr>
        </p:nvSpPr>
        <p:spPr>
          <a:xfrm>
            <a:off x="634365" y="5772149"/>
            <a:ext cx="8500926" cy="977901"/>
          </a:xfrm>
          <a:prstGeom prst="rect">
            <a:avLst/>
          </a:prstGeom>
        </p:spPr>
        <p:txBody>
          <a:bodyPr anchor="ctr" anchorCtr="0">
            <a:noAutofit/>
          </a:bodyPr>
          <a:lstStyle>
            <a:lvl1pPr>
              <a:defRPr sz="3600" cap="all" baseline="0">
                <a:solidFill>
                  <a:schemeClr val="tx1"/>
                </a:solidFill>
                <a:latin typeface="GT Standard L Extended" pitchFamily="50" charset="0"/>
              </a:defRPr>
            </a:lvl1pPr>
          </a:lstStyle>
          <a:p>
            <a:r>
              <a:rPr lang="en-US"/>
              <a:t>Click to edit Master title style</a:t>
            </a:r>
          </a:p>
        </p:txBody>
      </p:sp>
      <p:sp>
        <p:nvSpPr>
          <p:cNvPr id="11" name="Content Placeholder 2">
            <a:extLst>
              <a:ext uri="{FF2B5EF4-FFF2-40B4-BE49-F238E27FC236}">
                <a16:creationId xmlns:a16="http://schemas.microsoft.com/office/drawing/2014/main" id="{1CB22324-510A-38FD-07DF-89A2BB285849}"/>
              </a:ext>
            </a:extLst>
          </p:cNvPr>
          <p:cNvSpPr>
            <a:spLocks noGrp="1"/>
          </p:cNvSpPr>
          <p:nvPr>
            <p:ph sz="half" idx="14" hasCustomPrompt="1"/>
          </p:nvPr>
        </p:nvSpPr>
        <p:spPr>
          <a:xfrm>
            <a:off x="634365" y="6934882"/>
            <a:ext cx="3618548" cy="181534"/>
          </a:xfrm>
          <a:prstGeom prst="rect">
            <a:avLst/>
          </a:prstGeom>
        </p:spPr>
        <p:txBody>
          <a:bodyPr tIns="0" rIns="0" bIns="0">
            <a:noAutofit/>
          </a:bodyPr>
          <a:lstStyle>
            <a:lvl1pPr>
              <a:lnSpc>
                <a:spcPct val="100000"/>
              </a:lnSpc>
              <a:spcBef>
                <a:spcPts val="600"/>
              </a:spcBef>
              <a:defRPr sz="1050" cap="all" spc="160" baseline="0">
                <a:solidFill>
                  <a:schemeClr val="tx1"/>
                </a:solidFill>
                <a:latin typeface="Inter SemiBold" panose="02000703000000020004"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6" name="Picture Placeholder 8">
            <a:extLst>
              <a:ext uri="{FF2B5EF4-FFF2-40B4-BE49-F238E27FC236}">
                <a16:creationId xmlns:a16="http://schemas.microsoft.com/office/drawing/2014/main" id="{36BDCAC8-E137-0FB1-95C8-BC4041249C1D}"/>
              </a:ext>
            </a:extLst>
          </p:cNvPr>
          <p:cNvSpPr>
            <a:spLocks noGrp="1"/>
          </p:cNvSpPr>
          <p:nvPr>
            <p:ph type="pic" sz="quarter" idx="13"/>
          </p:nvPr>
        </p:nvSpPr>
        <p:spPr>
          <a:xfrm>
            <a:off x="266700" y="243840"/>
            <a:ext cx="14097000" cy="4815840"/>
          </a:xfrm>
          <a:prstGeom prst="roundRect">
            <a:avLst>
              <a:gd name="adj" fmla="val 2980"/>
            </a:avLst>
          </a:prstGeom>
          <a:noFill/>
        </p:spPr>
        <p:txBody>
          <a:bodyPr anchor="ctr" anchorCtr="0">
            <a:normAutofit/>
          </a:bodyPr>
          <a:lstStyle>
            <a:lvl1pPr algn="ctr">
              <a:defRPr sz="1600" b="0"/>
            </a:lvl1pPr>
          </a:lstStyle>
          <a:p>
            <a:r>
              <a:rPr lang="en-US" dirty="0"/>
              <a:t>Click icon to add picture</a:t>
            </a:r>
          </a:p>
        </p:txBody>
      </p:sp>
      <p:sp>
        <p:nvSpPr>
          <p:cNvPr id="7" name="TextBox 6">
            <a:extLst>
              <a:ext uri="{FF2B5EF4-FFF2-40B4-BE49-F238E27FC236}">
                <a16:creationId xmlns:a16="http://schemas.microsoft.com/office/drawing/2014/main" id="{AA6D44D6-10EB-EF61-89EE-C465B190352E}"/>
              </a:ext>
            </a:extLst>
          </p:cNvPr>
          <p:cNvSpPr txBox="1"/>
          <p:nvPr/>
        </p:nvSpPr>
        <p:spPr>
          <a:xfrm>
            <a:off x="634365" y="7985760"/>
            <a:ext cx="2354579" cy="123111"/>
          </a:xfrm>
          <a:prstGeom prst="rect">
            <a:avLst/>
          </a:prstGeom>
          <a:noFill/>
        </p:spPr>
        <p:txBody>
          <a:bodyPr wrap="square" lIns="0" tIns="0" rIns="0" bIns="0">
            <a:spAutoFit/>
          </a:bodyPr>
          <a:lstStyle/>
          <a:p>
            <a:pPr algn="l"/>
            <a:r>
              <a:rPr lang="en-US" sz="800" b="0" dirty="0">
                <a:solidFill>
                  <a:srgbClr val="B4B0AC"/>
                </a:solidFill>
                <a:latin typeface="Inter" panose="02000503000000020004" pitchFamily="50" charset="0"/>
                <a:cs typeface="Inter" panose="02000503000000020004" pitchFamily="50" charset="0"/>
              </a:rPr>
              <a:t>DXC Internal</a:t>
            </a:r>
          </a:p>
        </p:txBody>
      </p:sp>
      <p:sp>
        <p:nvSpPr>
          <p:cNvPr id="13" name="Footer Placeholder 4">
            <a:extLst>
              <a:ext uri="{FF2B5EF4-FFF2-40B4-BE49-F238E27FC236}">
                <a16:creationId xmlns:a16="http://schemas.microsoft.com/office/drawing/2014/main" id="{521D7A58-C394-D298-3928-DDB30411F308}"/>
              </a:ext>
            </a:extLst>
          </p:cNvPr>
          <p:cNvSpPr txBox="1">
            <a:spLocks/>
          </p:cNvSpPr>
          <p:nvPr/>
        </p:nvSpPr>
        <p:spPr>
          <a:xfrm>
            <a:off x="63474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l"/>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3967663210"/>
      </p:ext>
    </p:extLst>
  </p:cSld>
  <p:clrMapOvr>
    <a:masterClrMapping/>
  </p:clrMapOvr>
  <p:hf sldNum="0" hdr="0" ftr="0" dt="0"/>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
    <p:spTree>
      <p:nvGrpSpPr>
        <p:cNvPr id="1" name=""/>
        <p:cNvGrpSpPr/>
        <p:nvPr/>
      </p:nvGrpSpPr>
      <p:grpSpPr>
        <a:xfrm>
          <a:off x="0" y="0"/>
          <a:ext cx="0" cy="0"/>
          <a:chOff x="0" y="0"/>
          <a:chExt cx="0" cy="0"/>
        </a:xfrm>
      </p:grpSpPr>
      <p:sp>
        <p:nvSpPr>
          <p:cNvPr id="16" name="Subtitle 2">
            <a:extLst>
              <a:ext uri="{FF2B5EF4-FFF2-40B4-BE49-F238E27FC236}">
                <a16:creationId xmlns:a16="http://schemas.microsoft.com/office/drawing/2014/main" id="{55E00072-8177-8B6A-6A90-45F4AB9D7337}"/>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6" name="Title Placeholder 1">
            <a:extLst>
              <a:ext uri="{FF2B5EF4-FFF2-40B4-BE49-F238E27FC236}">
                <a16:creationId xmlns:a16="http://schemas.microsoft.com/office/drawing/2014/main" id="{88684DD0-26F1-1FC3-88D2-5B51E61368F1}"/>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31761477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rimary)">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07086DB-C6B2-0EAA-2AD5-9B3FF5BF83BA}"/>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7" name="Text Placeholder 2">
            <a:extLst>
              <a:ext uri="{FF2B5EF4-FFF2-40B4-BE49-F238E27FC236}">
                <a16:creationId xmlns:a16="http://schemas.microsoft.com/office/drawing/2014/main" id="{027718AA-D45F-B35B-3E8D-9C19F3BD2724}"/>
              </a:ext>
            </a:extLst>
          </p:cNvPr>
          <p:cNvSpPr>
            <a:spLocks noGrp="1"/>
          </p:cNvSpPr>
          <p:nvPr>
            <p:ph idx="10" hasCustomPrompt="1"/>
          </p:nvPr>
        </p:nvSpPr>
        <p:spPr>
          <a:xfrm>
            <a:off x="3105150" y="2506979"/>
            <a:ext cx="11068050"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Placeholder 1">
            <a:extLst>
              <a:ext uri="{FF2B5EF4-FFF2-40B4-BE49-F238E27FC236}">
                <a16:creationId xmlns:a16="http://schemas.microsoft.com/office/drawing/2014/main" id="{91704F69-1FC3-DB7A-1D08-B981EE2B7396}"/>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34967206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Left Aligne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07086DB-C6B2-0EAA-2AD5-9B3FF5BF83BA}"/>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7" name="Text Placeholder 2">
            <a:extLst>
              <a:ext uri="{FF2B5EF4-FFF2-40B4-BE49-F238E27FC236}">
                <a16:creationId xmlns:a16="http://schemas.microsoft.com/office/drawing/2014/main" id="{027718AA-D45F-B35B-3E8D-9C19F3BD2724}"/>
              </a:ext>
            </a:extLst>
          </p:cNvPr>
          <p:cNvSpPr>
            <a:spLocks noGrp="1"/>
          </p:cNvSpPr>
          <p:nvPr>
            <p:ph idx="10" hasCustomPrompt="1"/>
          </p:nvPr>
        </p:nvSpPr>
        <p:spPr>
          <a:xfrm>
            <a:off x="484187" y="2506979"/>
            <a:ext cx="11022013"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91704F69-1FC3-DB7A-1D08-B981EE2B7396}"/>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6403872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07086DB-C6B2-0EAA-2AD5-9B3FF5BF83BA}"/>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9" name="Text Placeholder 2">
            <a:extLst>
              <a:ext uri="{FF2B5EF4-FFF2-40B4-BE49-F238E27FC236}">
                <a16:creationId xmlns:a16="http://schemas.microsoft.com/office/drawing/2014/main" id="{4B9C8783-1EE1-5F05-94F0-020AC1279309}"/>
              </a:ext>
            </a:extLst>
          </p:cNvPr>
          <p:cNvSpPr>
            <a:spLocks noGrp="1"/>
          </p:cNvSpPr>
          <p:nvPr>
            <p:ph idx="10" hasCustomPrompt="1"/>
          </p:nvPr>
        </p:nvSpPr>
        <p:spPr>
          <a:xfrm>
            <a:off x="3113088" y="2506979"/>
            <a:ext cx="5283489"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a:extLst>
              <a:ext uri="{FF2B5EF4-FFF2-40B4-BE49-F238E27FC236}">
                <a16:creationId xmlns:a16="http://schemas.microsoft.com/office/drawing/2014/main" id="{5C207ECF-D4C3-643D-CB6A-041FFB7097D0}"/>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12" name="Text Placeholder 2">
            <a:extLst>
              <a:ext uri="{FF2B5EF4-FFF2-40B4-BE49-F238E27FC236}">
                <a16:creationId xmlns:a16="http://schemas.microsoft.com/office/drawing/2014/main" id="{27C006B6-6F06-D002-5779-598B7A382848}"/>
              </a:ext>
            </a:extLst>
          </p:cNvPr>
          <p:cNvSpPr>
            <a:spLocks noGrp="1"/>
          </p:cNvSpPr>
          <p:nvPr>
            <p:ph idx="11" hasCustomPrompt="1"/>
          </p:nvPr>
        </p:nvSpPr>
        <p:spPr>
          <a:xfrm>
            <a:off x="8856663" y="2506978"/>
            <a:ext cx="5065302"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28176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ullete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105150" y="2506978"/>
            <a:ext cx="11068048" cy="5162552"/>
          </a:xfrm>
          <a:prstGeom prst="rect">
            <a:avLst/>
          </a:prstGeom>
        </p:spPr>
        <p:txBody>
          <a:bodyPr>
            <a:noAutofit/>
          </a:bodyPr>
          <a:lstStyle>
            <a:lvl1pPr marL="228600" indent="-228600">
              <a:buFont typeface="Arial" pitchFamily="34" charset="0"/>
              <a:buChar char="•"/>
              <a:defRPr sz="1600" b="0"/>
            </a:lvl1pPr>
            <a:lvl2pPr marL="457200" indent="-228600">
              <a:spcBef>
                <a:spcPts val="600"/>
              </a:spcBef>
              <a:buFont typeface="Arial" pitchFamily="34" charset="0"/>
              <a:buChar char="–"/>
              <a:defRPr sz="1600" b="0"/>
            </a:lvl2pPr>
            <a:lvl3pPr marL="685800" indent="-228600">
              <a:spcBef>
                <a:spcPts val="600"/>
              </a:spcBef>
              <a:buFont typeface="Arial" pitchFamily="34" charset="0"/>
              <a:buChar char="–"/>
              <a:defRPr sz="1400" b="0"/>
            </a:lvl3pPr>
            <a:lvl4pPr marL="914400" indent="-228600">
              <a:spcBef>
                <a:spcPts val="600"/>
              </a:spcBef>
              <a:buFont typeface="Arial" pitchFamily="34" charset="0"/>
              <a:buChar char="–"/>
              <a:defRPr sz="1400" b="0"/>
            </a:lvl4pPr>
            <a:lvl5pPr marL="1143000" indent="-228600">
              <a:spcBef>
                <a:spcPts val="600"/>
              </a:spcBef>
              <a:buFont typeface="Arial" pitchFamily="34" charset="0"/>
              <a:buChar char="–"/>
              <a:defRPr sz="1400" b="0"/>
            </a:lvl5pPr>
            <a:lvl6pPr marL="1371600" indent="-228600">
              <a:spcBef>
                <a:spcPts val="600"/>
              </a:spcBef>
              <a:buFont typeface="Arial" pitchFamily="34" charset="0"/>
              <a:buChar char="–"/>
              <a:defRPr baseline="0"/>
            </a:lvl6pPr>
            <a:lvl7pPr marL="1600200" indent="-228600">
              <a:spcBef>
                <a:spcPts val="600"/>
              </a:spcBef>
              <a:buFont typeface="Arial" pitchFamily="34" charset="0"/>
              <a:buChar char="–"/>
              <a:defRPr baseline="0"/>
            </a:lvl7pPr>
            <a:lvl8pPr marL="1828800" indent="-228600">
              <a:spcBef>
                <a:spcPts val="600"/>
              </a:spcBef>
              <a:buFont typeface="Arial" pitchFamily="34" charset="0"/>
              <a:buChar char="–"/>
              <a:defRPr baseline="0"/>
            </a:lvl8pPr>
            <a:lvl9pPr marL="2057400" indent="-228600">
              <a:spcBef>
                <a:spcPts val="600"/>
              </a:spcBef>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ubtitle 2">
            <a:extLst>
              <a:ext uri="{FF2B5EF4-FFF2-40B4-BE49-F238E27FC236}">
                <a16:creationId xmlns:a16="http://schemas.microsoft.com/office/drawing/2014/main" id="{6E9DCC20-00EA-22DD-2AE0-CB3AE03BE68F}"/>
              </a:ext>
            </a:extLst>
          </p:cNvPr>
          <p:cNvSpPr>
            <a:spLocks noGrp="1"/>
          </p:cNvSpPr>
          <p:nvPr>
            <p:ph type="subTitle" idx="10"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4" name="Title Placeholder 1">
            <a:extLst>
              <a:ext uri="{FF2B5EF4-FFF2-40B4-BE49-F238E27FC236}">
                <a16:creationId xmlns:a16="http://schemas.microsoft.com/office/drawing/2014/main" id="{673ADA15-B0A6-A9E1-1441-0E6F1682B89E}"/>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243951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with Photo">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07086DB-C6B2-0EAA-2AD5-9B3FF5BF83BA}"/>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5" name="Text Placeholder 2">
            <a:extLst>
              <a:ext uri="{FF2B5EF4-FFF2-40B4-BE49-F238E27FC236}">
                <a16:creationId xmlns:a16="http://schemas.microsoft.com/office/drawing/2014/main" id="{B5717FA4-86CE-556E-68FB-95C761BEC1B6}"/>
              </a:ext>
            </a:extLst>
          </p:cNvPr>
          <p:cNvSpPr>
            <a:spLocks noGrp="1"/>
          </p:cNvSpPr>
          <p:nvPr>
            <p:ph idx="10" hasCustomPrompt="1"/>
          </p:nvPr>
        </p:nvSpPr>
        <p:spPr>
          <a:xfrm>
            <a:off x="484188" y="2506979"/>
            <a:ext cx="6831012"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1">
            <a:extLst>
              <a:ext uri="{FF2B5EF4-FFF2-40B4-BE49-F238E27FC236}">
                <a16:creationId xmlns:a16="http://schemas.microsoft.com/office/drawing/2014/main" id="{83CCBB92-4E2E-CA56-141C-71DDE9C9C724}"/>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pic>
        <p:nvPicPr>
          <p:cNvPr id="2" name="Picture 1">
            <a:extLst>
              <a:ext uri="{FF2B5EF4-FFF2-40B4-BE49-F238E27FC236}">
                <a16:creationId xmlns:a16="http://schemas.microsoft.com/office/drawing/2014/main" id="{B102B511-3FEB-1B8B-7719-09807E1FF985}"/>
              </a:ext>
            </a:extLst>
          </p:cNvPr>
          <p:cNvPicPr>
            <a:picLocks noChangeAspect="1"/>
          </p:cNvPicPr>
          <p:nvPr/>
        </p:nvPicPr>
        <p:blipFill>
          <a:blip r:embed="rId2"/>
          <a:srcRect r="3587"/>
          <a:stretch>
            <a:fillRect/>
          </a:stretch>
        </p:blipFill>
        <p:spPr>
          <a:xfrm>
            <a:off x="8343900" y="2053908"/>
            <a:ext cx="6286500" cy="5485475"/>
          </a:xfrm>
          <a:prstGeom prst="rect">
            <a:avLst/>
          </a:prstGeom>
        </p:spPr>
      </p:pic>
      <p:sp>
        <p:nvSpPr>
          <p:cNvPr id="7" name="Picture Placeholder 8">
            <a:extLst>
              <a:ext uri="{FF2B5EF4-FFF2-40B4-BE49-F238E27FC236}">
                <a16:creationId xmlns:a16="http://schemas.microsoft.com/office/drawing/2014/main" id="{E713CD5E-96D2-F3B4-7945-151C1A4F88EB}"/>
              </a:ext>
            </a:extLst>
          </p:cNvPr>
          <p:cNvSpPr>
            <a:spLocks noGrp="1"/>
          </p:cNvSpPr>
          <p:nvPr>
            <p:ph type="pic" sz="quarter" idx="13"/>
          </p:nvPr>
        </p:nvSpPr>
        <p:spPr>
          <a:xfrm>
            <a:off x="8839200" y="2508987"/>
            <a:ext cx="5524500" cy="4335780"/>
          </a:xfrm>
          <a:prstGeom prst="roundRect">
            <a:avLst>
              <a:gd name="adj" fmla="val 2257"/>
            </a:avLst>
          </a:prstGeom>
          <a:noFill/>
        </p:spPr>
        <p:txBody>
          <a:bodyPr anchor="ctr" anchorCtr="0">
            <a:normAutofit/>
          </a:bodyPr>
          <a:lstStyle>
            <a:lvl1pPr algn="ctr">
              <a:defRPr sz="1600" b="0"/>
            </a:lvl1pPr>
          </a:lstStyle>
          <a:p>
            <a:r>
              <a:rPr lang="en-US" dirty="0"/>
              <a:t>Click icon to add picture</a:t>
            </a:r>
          </a:p>
        </p:txBody>
      </p:sp>
    </p:spTree>
    <p:extLst>
      <p:ext uri="{BB962C8B-B14F-4D97-AF65-F5344CB8AC3E}">
        <p14:creationId xmlns:p14="http://schemas.microsoft.com/office/powerpoint/2010/main" val="48661335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lumn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E655C0-EAC8-C1F6-4E1E-A95627EE0C2E}"/>
              </a:ext>
            </a:extLst>
          </p:cNvPr>
          <p:cNvPicPr>
            <a:picLocks noChangeAspect="1"/>
          </p:cNvPicPr>
          <p:nvPr/>
        </p:nvPicPr>
        <p:blipFill>
          <a:blip r:embed="rId2"/>
          <a:srcRect r="3587"/>
          <a:stretch>
            <a:fillRect/>
          </a:stretch>
        </p:blipFill>
        <p:spPr>
          <a:xfrm>
            <a:off x="8343900" y="2053908"/>
            <a:ext cx="6286500" cy="5485475"/>
          </a:xfrm>
          <a:prstGeom prst="rect">
            <a:avLst/>
          </a:prstGeom>
        </p:spPr>
      </p:pic>
      <p:sp>
        <p:nvSpPr>
          <p:cNvPr id="4" name="Subtitle 2">
            <a:extLst>
              <a:ext uri="{FF2B5EF4-FFF2-40B4-BE49-F238E27FC236}">
                <a16:creationId xmlns:a16="http://schemas.microsoft.com/office/drawing/2014/main" id="{107086DB-C6B2-0EAA-2AD5-9B3FF5BF83BA}"/>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10" name="Title Placeholder 1">
            <a:extLst>
              <a:ext uri="{FF2B5EF4-FFF2-40B4-BE49-F238E27FC236}">
                <a16:creationId xmlns:a16="http://schemas.microsoft.com/office/drawing/2014/main" id="{1A965AE0-60E2-C612-1BE0-C4729967010D}"/>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12" name="Text Placeholder 2">
            <a:extLst>
              <a:ext uri="{FF2B5EF4-FFF2-40B4-BE49-F238E27FC236}">
                <a16:creationId xmlns:a16="http://schemas.microsoft.com/office/drawing/2014/main" id="{535DE58E-558F-F5EC-1082-9B720020266F}"/>
              </a:ext>
            </a:extLst>
          </p:cNvPr>
          <p:cNvSpPr>
            <a:spLocks noGrp="1"/>
          </p:cNvSpPr>
          <p:nvPr>
            <p:ph idx="17" hasCustomPrompt="1"/>
          </p:nvPr>
        </p:nvSpPr>
        <p:spPr>
          <a:xfrm>
            <a:off x="4667521" y="2506979"/>
            <a:ext cx="3986784"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 Placeholder 2">
            <a:extLst>
              <a:ext uri="{FF2B5EF4-FFF2-40B4-BE49-F238E27FC236}">
                <a16:creationId xmlns:a16="http://schemas.microsoft.com/office/drawing/2014/main" id="{84B87AB6-AE03-F48C-7DF9-C5E130FC55E1}"/>
              </a:ext>
            </a:extLst>
          </p:cNvPr>
          <p:cNvSpPr>
            <a:spLocks noGrp="1"/>
          </p:cNvSpPr>
          <p:nvPr>
            <p:ph idx="10" hasCustomPrompt="1"/>
          </p:nvPr>
        </p:nvSpPr>
        <p:spPr>
          <a:xfrm>
            <a:off x="484188" y="2506979"/>
            <a:ext cx="3986784"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8">
            <a:extLst>
              <a:ext uri="{FF2B5EF4-FFF2-40B4-BE49-F238E27FC236}">
                <a16:creationId xmlns:a16="http://schemas.microsoft.com/office/drawing/2014/main" id="{F77A56BE-E30D-A604-6EC0-1BA1C7B58FB5}"/>
              </a:ext>
            </a:extLst>
          </p:cNvPr>
          <p:cNvSpPr>
            <a:spLocks noGrp="1"/>
          </p:cNvSpPr>
          <p:nvPr>
            <p:ph type="pic" sz="quarter" idx="16"/>
          </p:nvPr>
        </p:nvSpPr>
        <p:spPr>
          <a:xfrm>
            <a:off x="8839200" y="2508987"/>
            <a:ext cx="5524500" cy="4335780"/>
          </a:xfrm>
          <a:prstGeom prst="roundRect">
            <a:avLst>
              <a:gd name="adj" fmla="val 2257"/>
            </a:avLst>
          </a:prstGeom>
          <a:noFill/>
        </p:spPr>
        <p:txBody>
          <a:bodyPr anchor="ctr" anchorCtr="0">
            <a:normAutofit/>
          </a:bodyPr>
          <a:lstStyle>
            <a:lvl1pPr algn="ctr">
              <a:defRPr sz="1600" b="0"/>
            </a:lvl1pPr>
          </a:lstStyle>
          <a:p>
            <a:r>
              <a:rPr lang="en-US" dirty="0"/>
              <a:t>Click icon to add picture</a:t>
            </a:r>
          </a:p>
        </p:txBody>
      </p:sp>
    </p:spTree>
    <p:extLst>
      <p:ext uri="{BB962C8B-B14F-4D97-AF65-F5344CB8AC3E}">
        <p14:creationId xmlns:p14="http://schemas.microsoft.com/office/powerpoint/2010/main" val="328829951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Pictur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3A8567-14EC-C957-B8D3-E24E11570BA0}"/>
              </a:ext>
            </a:extLst>
          </p:cNvPr>
          <p:cNvPicPr>
            <a:picLocks noChangeAspect="1"/>
          </p:cNvPicPr>
          <p:nvPr/>
        </p:nvPicPr>
        <p:blipFill>
          <a:blip r:embed="rId2" cstate="email">
            <a:extLst>
              <a:ext uri="{28A0092B-C50C-407E-A947-70E740481C1C}">
                <a14:useLocalDpi xmlns:a14="http://schemas.microsoft.com/office/drawing/2010/main"/>
              </a:ext>
            </a:extLst>
          </a:blip>
          <a:srcRect r="5062" b="4989"/>
          <a:stretch>
            <a:fillRect/>
          </a:stretch>
        </p:blipFill>
        <p:spPr>
          <a:xfrm>
            <a:off x="5229001" y="174069"/>
            <a:ext cx="9401400" cy="8055531"/>
          </a:xfrm>
          <a:prstGeom prst="rect">
            <a:avLst/>
          </a:prstGeom>
        </p:spPr>
      </p:pic>
      <p:sp>
        <p:nvSpPr>
          <p:cNvPr id="6" name="Picture Placeholder 8">
            <a:extLst>
              <a:ext uri="{FF2B5EF4-FFF2-40B4-BE49-F238E27FC236}">
                <a16:creationId xmlns:a16="http://schemas.microsoft.com/office/drawing/2014/main" id="{B7B1E6F2-2C2C-C9A9-5AB8-828355364AC9}"/>
              </a:ext>
            </a:extLst>
          </p:cNvPr>
          <p:cNvSpPr>
            <a:spLocks noGrp="1"/>
          </p:cNvSpPr>
          <p:nvPr>
            <p:ph type="pic" sz="quarter" idx="13"/>
          </p:nvPr>
        </p:nvSpPr>
        <p:spPr>
          <a:xfrm>
            <a:off x="5981700" y="888296"/>
            <a:ext cx="8382000" cy="6781234"/>
          </a:xfrm>
          <a:prstGeom prst="roundRect">
            <a:avLst>
              <a:gd name="adj" fmla="val 2257"/>
            </a:avLst>
          </a:prstGeom>
          <a:noFill/>
        </p:spPr>
        <p:txBody>
          <a:bodyPr anchor="ctr" anchorCtr="0">
            <a:normAutofit/>
          </a:bodyPr>
          <a:lstStyle>
            <a:lvl1pPr algn="ctr">
              <a:defRPr sz="1600" b="0"/>
            </a:lvl1pPr>
          </a:lstStyle>
          <a:p>
            <a:r>
              <a:rPr lang="en-US" dirty="0"/>
              <a:t>Click icon to add picture</a:t>
            </a:r>
          </a:p>
        </p:txBody>
      </p:sp>
      <p:sp>
        <p:nvSpPr>
          <p:cNvPr id="11" name="Subtitle 2">
            <a:extLst>
              <a:ext uri="{FF2B5EF4-FFF2-40B4-BE49-F238E27FC236}">
                <a16:creationId xmlns:a16="http://schemas.microsoft.com/office/drawing/2014/main" id="{62AD280C-FC90-5C16-7F3E-4E787A928E0D}"/>
              </a:ext>
            </a:extLst>
          </p:cNvPr>
          <p:cNvSpPr>
            <a:spLocks noGrp="1"/>
          </p:cNvSpPr>
          <p:nvPr>
            <p:ph type="subTitle" idx="10"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14" name="Text Placeholder 2">
            <a:extLst>
              <a:ext uri="{FF2B5EF4-FFF2-40B4-BE49-F238E27FC236}">
                <a16:creationId xmlns:a16="http://schemas.microsoft.com/office/drawing/2014/main" id="{CFFF1056-2A2E-EAB8-F36F-EBD7E5F8C0F1}"/>
              </a:ext>
            </a:extLst>
          </p:cNvPr>
          <p:cNvSpPr>
            <a:spLocks noGrp="1"/>
          </p:cNvSpPr>
          <p:nvPr>
            <p:ph idx="11" hasCustomPrompt="1"/>
          </p:nvPr>
        </p:nvSpPr>
        <p:spPr>
          <a:xfrm>
            <a:off x="484188" y="2921169"/>
            <a:ext cx="4340904" cy="474836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a:extLst>
              <a:ext uri="{FF2B5EF4-FFF2-40B4-BE49-F238E27FC236}">
                <a16:creationId xmlns:a16="http://schemas.microsoft.com/office/drawing/2014/main" id="{540E6F3E-0F98-698F-5249-2672EA9AAEAB}"/>
              </a:ext>
            </a:extLst>
          </p:cNvPr>
          <p:cNvSpPr>
            <a:spLocks noGrp="1"/>
          </p:cNvSpPr>
          <p:nvPr>
            <p:ph type="title"/>
          </p:nvPr>
        </p:nvSpPr>
        <p:spPr>
          <a:xfrm>
            <a:off x="484187" y="1305918"/>
            <a:ext cx="5307013" cy="1615241"/>
          </a:xfrm>
          <a:prstGeom prst="rect">
            <a:avLst/>
          </a:prstGeom>
        </p:spPr>
        <p:txBody>
          <a:bodyPr vert="horz" lIns="0" tIns="0" rIns="0" bIns="0" rtlCol="0" anchor="t" anchorCtr="0">
            <a:noAutofit/>
          </a:bodyPr>
          <a:lstStyle/>
          <a:p>
            <a:r>
              <a:rPr lang="en-US"/>
              <a:t>Click to edit Master title style</a:t>
            </a:r>
          </a:p>
        </p:txBody>
      </p:sp>
      <p:sp>
        <p:nvSpPr>
          <p:cNvPr id="4" name="TextBox 3">
            <a:extLst>
              <a:ext uri="{FF2B5EF4-FFF2-40B4-BE49-F238E27FC236}">
                <a16:creationId xmlns:a16="http://schemas.microsoft.com/office/drawing/2014/main" id="{C37472F4-F461-80E0-0FB3-EFCB9B5CC08D}"/>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5" name="Footer Placeholder 4">
            <a:extLst>
              <a:ext uri="{FF2B5EF4-FFF2-40B4-BE49-F238E27FC236}">
                <a16:creationId xmlns:a16="http://schemas.microsoft.com/office/drawing/2014/main" id="{FD827D6D-506A-74EA-66C7-80F4746277AA}"/>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226235577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3AD2B2-95E0-8691-E903-8A9026CF8261}"/>
              </a:ext>
            </a:extLst>
          </p:cNvPr>
          <p:cNvSpPr/>
          <p:nvPr/>
        </p:nvSpPr>
        <p:spPr>
          <a:xfrm>
            <a:off x="0" y="609600"/>
            <a:ext cx="14630400" cy="76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sp>
        <p:nvSpPr>
          <p:cNvPr id="16" name="Subtitle 2">
            <a:extLst>
              <a:ext uri="{FF2B5EF4-FFF2-40B4-BE49-F238E27FC236}">
                <a16:creationId xmlns:a16="http://schemas.microsoft.com/office/drawing/2014/main" id="{55E00072-8177-8B6A-6A90-45F4AB9D7337}"/>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6" name="Title Placeholder 1">
            <a:extLst>
              <a:ext uri="{FF2B5EF4-FFF2-40B4-BE49-F238E27FC236}">
                <a16:creationId xmlns:a16="http://schemas.microsoft.com/office/drawing/2014/main" id="{88684DD0-26F1-1FC3-88D2-5B51E61368F1}"/>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3" name="TextBox 2">
            <a:extLst>
              <a:ext uri="{FF2B5EF4-FFF2-40B4-BE49-F238E27FC236}">
                <a16:creationId xmlns:a16="http://schemas.microsoft.com/office/drawing/2014/main" id="{6E1E0455-28DA-FCFA-8ED8-A428ECF25B46}"/>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4" name="Footer Placeholder 4">
            <a:extLst>
              <a:ext uri="{FF2B5EF4-FFF2-40B4-BE49-F238E27FC236}">
                <a16:creationId xmlns:a16="http://schemas.microsoft.com/office/drawing/2014/main" id="{E3053EBC-3E3E-5CCF-5A5C-C2B528F8E713}"/>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265499240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White (Left Align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AB2385-4042-07C0-6BA0-6E264BA5CB68}"/>
              </a:ext>
            </a:extLst>
          </p:cNvPr>
          <p:cNvSpPr/>
          <p:nvPr/>
        </p:nvSpPr>
        <p:spPr>
          <a:xfrm>
            <a:off x="0" y="595993"/>
            <a:ext cx="14630400" cy="76336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sp>
        <p:nvSpPr>
          <p:cNvPr id="4" name="Subtitle 2">
            <a:extLst>
              <a:ext uri="{FF2B5EF4-FFF2-40B4-BE49-F238E27FC236}">
                <a16:creationId xmlns:a16="http://schemas.microsoft.com/office/drawing/2014/main" id="{107086DB-C6B2-0EAA-2AD5-9B3FF5BF83BA}"/>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7" name="Text Placeholder 2">
            <a:extLst>
              <a:ext uri="{FF2B5EF4-FFF2-40B4-BE49-F238E27FC236}">
                <a16:creationId xmlns:a16="http://schemas.microsoft.com/office/drawing/2014/main" id="{027718AA-D45F-B35B-3E8D-9C19F3BD2724}"/>
              </a:ext>
            </a:extLst>
          </p:cNvPr>
          <p:cNvSpPr>
            <a:spLocks noGrp="1"/>
          </p:cNvSpPr>
          <p:nvPr>
            <p:ph idx="10" hasCustomPrompt="1"/>
          </p:nvPr>
        </p:nvSpPr>
        <p:spPr>
          <a:xfrm>
            <a:off x="484187" y="2506979"/>
            <a:ext cx="11022013" cy="5162551"/>
          </a:xfrm>
          <a:prstGeom prst="rect">
            <a:avLst/>
          </a:prstGeom>
        </p:spPr>
        <p:txBody>
          <a:bodyPr vert="horz" lIns="0" tIns="45720" rIns="0" bIns="45720" rtlCol="0">
            <a:noAutofit/>
          </a:bodyPr>
          <a:lstStyle>
            <a:lvl1pPr>
              <a:spcAft>
                <a:spcPts val="400"/>
              </a:spcAft>
              <a:defRPr/>
            </a:lvl1pPr>
            <a:lvl2pPr>
              <a:spcAft>
                <a:spcPts val="400"/>
              </a:spcAft>
              <a:defRPr/>
            </a:lvl2pPr>
            <a:lvl3pPr>
              <a:spcAft>
                <a:spcPts val="400"/>
              </a:spcAft>
              <a:defRPr sz="1600"/>
            </a:lvl3pPr>
            <a:lvl4pPr>
              <a:spcAft>
                <a:spcPts val="400"/>
              </a:spcAft>
              <a:defRPr/>
            </a:lvl4pPr>
            <a:lvl5pPr>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91704F69-1FC3-DB7A-1D08-B981EE2B7396}"/>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3" name="TextBox 2">
            <a:extLst>
              <a:ext uri="{FF2B5EF4-FFF2-40B4-BE49-F238E27FC236}">
                <a16:creationId xmlns:a16="http://schemas.microsoft.com/office/drawing/2014/main" id="{523F00A7-BEB6-EC4D-515F-8796DA7764E1}"/>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5" name="Footer Placeholder 4">
            <a:extLst>
              <a:ext uri="{FF2B5EF4-FFF2-40B4-BE49-F238E27FC236}">
                <a16:creationId xmlns:a16="http://schemas.microsoft.com/office/drawing/2014/main" id="{453021A3-0CD0-FAEA-5FA7-F851D1A40F17}"/>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52607993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2">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3F9C0B-0317-E2A6-8F23-EFFBE864DCA8}"/>
              </a:ext>
            </a:extLst>
          </p:cNvPr>
          <p:cNvSpPr/>
          <p:nvPr/>
        </p:nvSpPr>
        <p:spPr>
          <a:xfrm>
            <a:off x="0" y="0"/>
            <a:ext cx="14630400" cy="822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dirty="0">
              <a:latin typeface="Inter Medium" panose="02000603000000020004" pitchFamily="50" charset="0"/>
            </a:endParaRPr>
          </a:p>
        </p:txBody>
      </p:sp>
      <p:sp>
        <p:nvSpPr>
          <p:cNvPr id="4" name="Rectangle 3">
            <a:extLst>
              <a:ext uri="{FF2B5EF4-FFF2-40B4-BE49-F238E27FC236}">
                <a16:creationId xmlns:a16="http://schemas.microsoft.com/office/drawing/2014/main" id="{3573B2DF-BAF2-C420-FD86-86240D16DD99}"/>
              </a:ext>
            </a:extLst>
          </p:cNvPr>
          <p:cNvSpPr/>
          <p:nvPr/>
        </p:nvSpPr>
        <p:spPr>
          <a:xfrm>
            <a:off x="0" y="0"/>
            <a:ext cx="14630400" cy="8229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b="1" dirty="0">
              <a:latin typeface="Inter" panose="02000503000000020004" pitchFamily="50" charset="0"/>
              <a:ea typeface="Inter" panose="02000503000000020004" pitchFamily="50" charset="0"/>
              <a:cs typeface="Inter" panose="02000503000000020004" pitchFamily="50" charset="0"/>
            </a:endParaRPr>
          </a:p>
        </p:txBody>
      </p:sp>
      <p:sp>
        <p:nvSpPr>
          <p:cNvPr id="2" name="Picture Placeholder 8">
            <a:extLst>
              <a:ext uri="{FF2B5EF4-FFF2-40B4-BE49-F238E27FC236}">
                <a16:creationId xmlns:a16="http://schemas.microsoft.com/office/drawing/2014/main" id="{CFE166FA-3785-7D1B-CA27-32A8C6AA5AC6}"/>
              </a:ext>
            </a:extLst>
          </p:cNvPr>
          <p:cNvSpPr>
            <a:spLocks noGrp="1"/>
          </p:cNvSpPr>
          <p:nvPr>
            <p:ph type="pic" sz="quarter" idx="13"/>
          </p:nvPr>
        </p:nvSpPr>
        <p:spPr>
          <a:xfrm>
            <a:off x="266700" y="243840"/>
            <a:ext cx="14097000" cy="4815840"/>
          </a:xfrm>
          <a:prstGeom prst="roundRect">
            <a:avLst>
              <a:gd name="adj" fmla="val 2980"/>
            </a:avLst>
          </a:prstGeom>
          <a:noFill/>
        </p:spPr>
        <p:txBody>
          <a:bodyPr anchor="ctr" anchorCtr="0">
            <a:normAutofit/>
          </a:bodyPr>
          <a:lstStyle>
            <a:lvl1pPr algn="ctr">
              <a:defRPr sz="1600" b="0"/>
            </a:lvl1pPr>
          </a:lstStyle>
          <a:p>
            <a:r>
              <a:rPr lang="en-US" dirty="0"/>
              <a:t>Click icon to add picture</a:t>
            </a:r>
          </a:p>
        </p:txBody>
      </p:sp>
      <p:sp>
        <p:nvSpPr>
          <p:cNvPr id="9" name="Subtitle 2">
            <a:extLst>
              <a:ext uri="{FF2B5EF4-FFF2-40B4-BE49-F238E27FC236}">
                <a16:creationId xmlns:a16="http://schemas.microsoft.com/office/drawing/2014/main" id="{F094202A-ADEE-8CFF-1CA7-B4EBFBE996D3}"/>
              </a:ext>
            </a:extLst>
          </p:cNvPr>
          <p:cNvSpPr>
            <a:spLocks noGrp="1"/>
          </p:cNvSpPr>
          <p:nvPr>
            <p:ph type="subTitle" idx="1"/>
          </p:nvPr>
        </p:nvSpPr>
        <p:spPr>
          <a:xfrm>
            <a:off x="634365" y="5447346"/>
            <a:ext cx="3618548" cy="167641"/>
          </a:xfrm>
          <a:prstGeom prst="rect">
            <a:avLst/>
          </a:prstGeom>
        </p:spPr>
        <p:txBody>
          <a:bodyPr bIns="0" anchor="b" anchorCtr="0">
            <a:noAutofit/>
          </a:bodyPr>
          <a:lstStyle>
            <a:lvl1pPr marL="0" indent="0" algn="l">
              <a:spcBef>
                <a:spcPts val="0"/>
              </a:spcBef>
              <a:buNone/>
              <a:defRPr sz="1050" b="1" cap="all" spc="160" baseline="0">
                <a:solidFill>
                  <a:schemeClr val="bg1"/>
                </a:solidFill>
                <a:latin typeface="Inter" panose="02000503000000020004" pitchFamily="50" charset="0"/>
                <a:ea typeface="Inter" panose="02000503000000020004" pitchFamily="50" charset="0"/>
                <a:cs typeface="Inter" panose="02000503000000020004" pitchFamily="50" charset="0"/>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US"/>
              <a:t>Click to edit Master subtitle style</a:t>
            </a:r>
          </a:p>
        </p:txBody>
      </p:sp>
      <p:pic>
        <p:nvPicPr>
          <p:cNvPr id="17" name="Union" descr="preencoded.png">
            <a:extLst>
              <a:ext uri="{FF2B5EF4-FFF2-40B4-BE49-F238E27FC236}">
                <a16:creationId xmlns:a16="http://schemas.microsoft.com/office/drawing/2014/main" id="{6B75D626-922D-0E0E-7BD5-82111694BC5B}"/>
              </a:ext>
            </a:extLst>
          </p:cNvPr>
          <p:cNvPicPr>
            <a:picLocks noChangeAspect="1"/>
          </p:cNvPicPr>
          <p:nvPr/>
        </p:nvPicPr>
        <p:blipFill>
          <a:blip r:embed="rId2"/>
          <a:srcRect/>
          <a:stretch/>
        </p:blipFill>
        <p:spPr>
          <a:xfrm>
            <a:off x="11704320" y="5496587"/>
            <a:ext cx="2682240" cy="434347"/>
          </a:xfrm>
          <a:prstGeom prst="rect">
            <a:avLst/>
          </a:prstGeom>
        </p:spPr>
      </p:pic>
      <p:sp>
        <p:nvSpPr>
          <p:cNvPr id="22" name="Title 1">
            <a:extLst>
              <a:ext uri="{FF2B5EF4-FFF2-40B4-BE49-F238E27FC236}">
                <a16:creationId xmlns:a16="http://schemas.microsoft.com/office/drawing/2014/main" id="{4A037E8E-E172-D17B-2149-6A94B7D28793}"/>
              </a:ext>
            </a:extLst>
          </p:cNvPr>
          <p:cNvSpPr>
            <a:spLocks noGrp="1"/>
          </p:cNvSpPr>
          <p:nvPr>
            <p:ph type="ctrTitle"/>
          </p:nvPr>
        </p:nvSpPr>
        <p:spPr>
          <a:xfrm>
            <a:off x="634365" y="5772149"/>
            <a:ext cx="8500926" cy="977901"/>
          </a:xfrm>
          <a:prstGeom prst="rect">
            <a:avLst/>
          </a:prstGeom>
        </p:spPr>
        <p:txBody>
          <a:bodyPr anchor="ctr" anchorCtr="0">
            <a:noAutofit/>
          </a:bodyPr>
          <a:lstStyle>
            <a:lvl1pPr>
              <a:defRPr sz="3600" cap="all" baseline="0">
                <a:solidFill>
                  <a:schemeClr val="bg1"/>
                </a:solidFill>
                <a:latin typeface="GT Standard L Extended" pitchFamily="50" charset="0"/>
              </a:defRPr>
            </a:lvl1pPr>
          </a:lstStyle>
          <a:p>
            <a:r>
              <a:rPr lang="en-US"/>
              <a:t>Click to edit Master title style</a:t>
            </a:r>
          </a:p>
        </p:txBody>
      </p:sp>
      <p:sp>
        <p:nvSpPr>
          <p:cNvPr id="28" name="Content Placeholder 2">
            <a:extLst>
              <a:ext uri="{FF2B5EF4-FFF2-40B4-BE49-F238E27FC236}">
                <a16:creationId xmlns:a16="http://schemas.microsoft.com/office/drawing/2014/main" id="{902A3888-58A2-A135-1883-E4B3EEEDACE0}"/>
              </a:ext>
            </a:extLst>
          </p:cNvPr>
          <p:cNvSpPr>
            <a:spLocks noGrp="1"/>
          </p:cNvSpPr>
          <p:nvPr>
            <p:ph sz="half" idx="14" hasCustomPrompt="1"/>
          </p:nvPr>
        </p:nvSpPr>
        <p:spPr>
          <a:xfrm>
            <a:off x="634365" y="6934882"/>
            <a:ext cx="3618548" cy="181534"/>
          </a:xfrm>
          <a:prstGeom prst="rect">
            <a:avLst/>
          </a:prstGeom>
        </p:spPr>
        <p:txBody>
          <a:bodyPr tIns="0" rIns="0" bIns="0">
            <a:noAutofit/>
          </a:bodyPr>
          <a:lstStyle>
            <a:lvl1pPr>
              <a:lnSpc>
                <a:spcPct val="100000"/>
              </a:lnSpc>
              <a:spcBef>
                <a:spcPts val="600"/>
              </a:spcBef>
              <a:defRPr sz="1050" cap="all" spc="160" baseline="0">
                <a:solidFill>
                  <a:schemeClr val="bg1"/>
                </a:solidFill>
                <a:latin typeface="Inter SemiBold" panose="02000703000000020004"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7" name="TextBox 6">
            <a:extLst>
              <a:ext uri="{FF2B5EF4-FFF2-40B4-BE49-F238E27FC236}">
                <a16:creationId xmlns:a16="http://schemas.microsoft.com/office/drawing/2014/main" id="{756B744B-193D-6E0B-E7D5-34E3C8AFA502}"/>
              </a:ext>
            </a:extLst>
          </p:cNvPr>
          <p:cNvSpPr txBox="1"/>
          <p:nvPr/>
        </p:nvSpPr>
        <p:spPr>
          <a:xfrm>
            <a:off x="634365" y="7985760"/>
            <a:ext cx="2354579" cy="123111"/>
          </a:xfrm>
          <a:prstGeom prst="rect">
            <a:avLst/>
          </a:prstGeom>
          <a:noFill/>
        </p:spPr>
        <p:txBody>
          <a:bodyPr wrap="square" lIns="0" tIns="0" rIns="0" bIns="0">
            <a:spAutoFit/>
          </a:bodyPr>
          <a:lstStyle/>
          <a:p>
            <a:pPr algn="l"/>
            <a:r>
              <a:rPr lang="en-US" sz="800" b="0" dirty="0">
                <a:solidFill>
                  <a:srgbClr val="6D6D6D"/>
                </a:solidFill>
                <a:latin typeface="Inter" panose="02000503000000020004" pitchFamily="50" charset="0"/>
                <a:cs typeface="Inter" panose="02000503000000020004" pitchFamily="50" charset="0"/>
              </a:rPr>
              <a:t>DXC Internal</a:t>
            </a:r>
          </a:p>
        </p:txBody>
      </p:sp>
      <p:sp>
        <p:nvSpPr>
          <p:cNvPr id="8" name="Footer Placeholder 4">
            <a:extLst>
              <a:ext uri="{FF2B5EF4-FFF2-40B4-BE49-F238E27FC236}">
                <a16:creationId xmlns:a16="http://schemas.microsoft.com/office/drawing/2014/main" id="{AD89FB58-EA76-5447-7437-9269C4C95915}"/>
              </a:ext>
            </a:extLst>
          </p:cNvPr>
          <p:cNvSpPr txBox="1">
            <a:spLocks/>
          </p:cNvSpPr>
          <p:nvPr/>
        </p:nvSpPr>
        <p:spPr>
          <a:xfrm>
            <a:off x="63474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50" dirty="0">
                <a:solidFill>
                  <a:schemeClr val="bg1"/>
                </a:solidFill>
                <a:latin typeface="Inter" panose="02000503000000020004" pitchFamily="50" charset="0"/>
                <a:cs typeface="Inter" panose="02000503000000020004" pitchFamily="50" charset="0"/>
              </a:rPr>
              <a:t>© </a:t>
            </a:r>
            <a:fld id="{C0650B53-F5B1-403A-BD70-58B7AE2589AD}" type="datetimeyyyy">
              <a:rPr lang="en-US" sz="850" smtClean="0">
                <a:solidFill>
                  <a:schemeClr val="bg1"/>
                </a:solidFill>
                <a:latin typeface="Inter" panose="02000503000000020004" pitchFamily="50" charset="0"/>
                <a:cs typeface="Inter" panose="02000503000000020004" pitchFamily="50" charset="0"/>
              </a:rPr>
              <a:pPr algn="l"/>
              <a:t>2026</a:t>
            </a:fld>
            <a:r>
              <a:rPr lang="en-US" sz="850" dirty="0">
                <a:solidFill>
                  <a:schemeClr val="bg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1094256090"/>
      </p:ext>
    </p:extLst>
  </p:cSld>
  <p:clrMapOvr>
    <a:masterClrMapping/>
  </p:clrMapOvr>
  <p:hf sldNum="0" hdr="0" ftr="0" dt="0"/>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C656793-F272-E05F-7FDB-6FC60AE78F90}"/>
              </a:ext>
            </a:extLst>
          </p:cNvPr>
          <p:cNvPicPr>
            <a:picLocks noChangeAspect="1"/>
          </p:cNvPicPr>
          <p:nvPr/>
        </p:nvPicPr>
        <p:blipFill>
          <a:blip r:embed="rId2"/>
          <a:stretch>
            <a:fillRect/>
          </a:stretch>
        </p:blipFill>
        <p:spPr>
          <a:xfrm>
            <a:off x="0" y="609600"/>
            <a:ext cx="14630400" cy="7620000"/>
          </a:xfrm>
          <a:prstGeom prst="rect">
            <a:avLst/>
          </a:prstGeom>
        </p:spPr>
      </p:pic>
      <p:sp>
        <p:nvSpPr>
          <p:cNvPr id="11" name="Title Placeholder 1">
            <a:extLst>
              <a:ext uri="{FF2B5EF4-FFF2-40B4-BE49-F238E27FC236}">
                <a16:creationId xmlns:a16="http://schemas.microsoft.com/office/drawing/2014/main" id="{6740A865-2EAE-D2C5-9D67-0453F029A5D1}"/>
              </a:ext>
            </a:extLst>
          </p:cNvPr>
          <p:cNvSpPr>
            <a:spLocks noGrp="1"/>
          </p:cNvSpPr>
          <p:nvPr>
            <p:ph type="title"/>
          </p:nvPr>
        </p:nvSpPr>
        <p:spPr>
          <a:xfrm>
            <a:off x="3105150" y="2699596"/>
            <a:ext cx="11068048" cy="3343274"/>
          </a:xfrm>
          <a:prstGeom prst="rect">
            <a:avLst/>
          </a:prstGeom>
        </p:spPr>
        <p:txBody>
          <a:bodyPr vert="horz" lIns="0" tIns="45720" rIns="91440" bIns="45720" rtlCol="0" anchor="ctr" anchorCtr="0">
            <a:noAutofit/>
          </a:bodyPr>
          <a:lstStyle>
            <a:lvl1pPr algn="l">
              <a:defRPr lang="en-US" sz="5000" dirty="0"/>
            </a:lvl1pPr>
          </a:lstStyle>
          <a:p>
            <a:r>
              <a:rPr lang="en-US"/>
              <a:t>Click to edit Master title style</a:t>
            </a:r>
          </a:p>
        </p:txBody>
      </p:sp>
      <p:sp>
        <p:nvSpPr>
          <p:cNvPr id="4" name="Footer Placeholder 4">
            <a:extLst>
              <a:ext uri="{FF2B5EF4-FFF2-40B4-BE49-F238E27FC236}">
                <a16:creationId xmlns:a16="http://schemas.microsoft.com/office/drawing/2014/main" id="{F42CCEFD-F919-42FA-0DD8-3DB039A268F3}"/>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pic>
        <p:nvPicPr>
          <p:cNvPr id="13" name="HeaderMasthead" descr="preencoded.png">
            <a:extLst>
              <a:ext uri="{FF2B5EF4-FFF2-40B4-BE49-F238E27FC236}">
                <a16:creationId xmlns:a16="http://schemas.microsoft.com/office/drawing/2014/main" id="{93C7ACA0-9850-735F-DDA2-7E3D6AF178AA}"/>
              </a:ext>
            </a:extLst>
          </p:cNvPr>
          <p:cNvPicPr>
            <a:picLocks noChangeAspect="1"/>
          </p:cNvPicPr>
          <p:nvPr/>
        </p:nvPicPr>
        <p:blipFill>
          <a:blip r:embed="rId3"/>
          <a:srcRect/>
          <a:stretch/>
        </p:blipFill>
        <p:spPr>
          <a:xfrm>
            <a:off x="0" y="609600"/>
            <a:ext cx="14630400" cy="7620000"/>
          </a:xfrm>
          <a:prstGeom prst="rect">
            <a:avLst/>
          </a:prstGeom>
        </p:spPr>
      </p:pic>
      <p:sp>
        <p:nvSpPr>
          <p:cNvPr id="2" name="TextBox 1">
            <a:extLst>
              <a:ext uri="{FF2B5EF4-FFF2-40B4-BE49-F238E27FC236}">
                <a16:creationId xmlns:a16="http://schemas.microsoft.com/office/drawing/2014/main" id="{5EBBDAE8-E8F2-0C57-3991-61B5388D5967}"/>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Tree>
    <p:extLst>
      <p:ext uri="{BB962C8B-B14F-4D97-AF65-F5344CB8AC3E}">
        <p14:creationId xmlns:p14="http://schemas.microsoft.com/office/powerpoint/2010/main" val="2474434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ig Statement 2">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9D6C4FC-7347-DEA0-51A8-878E036B731C}"/>
              </a:ext>
            </a:extLst>
          </p:cNvPr>
          <p:cNvSpPr>
            <a:spLocks noGrp="1"/>
          </p:cNvSpPr>
          <p:nvPr>
            <p:ph sz="half" idx="14"/>
          </p:nvPr>
        </p:nvSpPr>
        <p:spPr>
          <a:xfrm>
            <a:off x="5981699" y="2456954"/>
            <a:ext cx="7408297" cy="5090554"/>
          </a:xfrm>
          <a:prstGeom prst="rect">
            <a:avLst/>
          </a:prstGeom>
        </p:spPr>
        <p:txBody>
          <a:bodyPr>
            <a:noAutofit/>
          </a:bodyPr>
          <a:lstStyle>
            <a:lvl1pPr>
              <a:lnSpc>
                <a:spcPct val="100000"/>
              </a:lnSpc>
              <a:spcBef>
                <a:spcPts val="600"/>
              </a:spcBef>
              <a:defRPr sz="2800">
                <a:latin typeface="Inter Light" panose="02000403000000020004" pitchFamily="50" charset="0"/>
                <a:ea typeface="Inter Light" panose="02000403000000020004" pitchFamily="50" charset="0"/>
                <a:cs typeface="Inter Light" panose="02000403000000020004" pitchFamily="50" charset="0"/>
              </a:defRPr>
            </a:lvl1pPr>
            <a:lvl2pPr>
              <a:lnSpc>
                <a:spcPct val="100000"/>
              </a:lnSpc>
              <a:spcBef>
                <a:spcPts val="600"/>
              </a:spcBef>
              <a:defRPr sz="2800">
                <a:latin typeface="Inter Light" panose="02000403000000020004" pitchFamily="50" charset="0"/>
                <a:ea typeface="Inter Light" panose="02000403000000020004" pitchFamily="50" charset="0"/>
                <a:cs typeface="Inter Light" panose="02000403000000020004" pitchFamily="50" charset="0"/>
              </a:defRPr>
            </a:lvl2pPr>
            <a:lvl3pPr marL="0" indent="0">
              <a:lnSpc>
                <a:spcPct val="100000"/>
              </a:lnSpc>
              <a:spcBef>
                <a:spcPts val="600"/>
              </a:spcBef>
              <a:buFont typeface="Arial" panose="020B0604020202020204" pitchFamily="34" charset="0"/>
              <a:buNone/>
              <a:defRPr sz="2800">
                <a:latin typeface="Inter Light" panose="02000403000000020004" pitchFamily="50" charset="0"/>
                <a:ea typeface="Inter Light" panose="02000403000000020004" pitchFamily="50" charset="0"/>
                <a:cs typeface="Inter Light" panose="02000403000000020004" pitchFamily="50" charset="0"/>
              </a:defRPr>
            </a:lvl3pPr>
            <a:lvl4pPr marL="0" indent="0">
              <a:lnSpc>
                <a:spcPct val="100000"/>
              </a:lnSpc>
              <a:spcBef>
                <a:spcPts val="600"/>
              </a:spcBef>
              <a:buFont typeface="Arial" panose="020B0604020202020204" pitchFamily="34" charset="0"/>
              <a:buNone/>
              <a:defRPr sz="2800">
                <a:latin typeface="Inter Light" panose="02000403000000020004" pitchFamily="50" charset="0"/>
                <a:ea typeface="Inter Light" panose="02000403000000020004" pitchFamily="50" charset="0"/>
                <a:cs typeface="Inter Light" panose="02000403000000020004" pitchFamily="50" charset="0"/>
              </a:defRPr>
            </a:lvl4pPr>
            <a:lvl5pPr marL="0" indent="0">
              <a:lnSpc>
                <a:spcPct val="100000"/>
              </a:lnSpc>
              <a:spcBef>
                <a:spcPts val="600"/>
              </a:spcBef>
              <a:buFont typeface="Arial" panose="020B0604020202020204" pitchFamily="34" charset="0"/>
              <a:buNone/>
              <a:defRPr sz="2800">
                <a:latin typeface="Inter Light" panose="02000403000000020004" pitchFamily="50" charset="0"/>
                <a:ea typeface="Inter Light" panose="02000403000000020004" pitchFamily="50" charset="0"/>
                <a:cs typeface="Inter Light" panose="02000403000000020004" pitchFamily="50"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505515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io Single">
    <p:spTree>
      <p:nvGrpSpPr>
        <p:cNvPr id="1" name=""/>
        <p:cNvGrpSpPr/>
        <p:nvPr/>
      </p:nvGrpSpPr>
      <p:grpSpPr>
        <a:xfrm>
          <a:off x="0" y="0"/>
          <a:ext cx="0" cy="0"/>
          <a:chOff x="0" y="0"/>
          <a:chExt cx="0" cy="0"/>
        </a:xfrm>
      </p:grpSpPr>
      <p:sp>
        <p:nvSpPr>
          <p:cNvPr id="16" name="Subtitle 2">
            <a:extLst>
              <a:ext uri="{FF2B5EF4-FFF2-40B4-BE49-F238E27FC236}">
                <a16:creationId xmlns:a16="http://schemas.microsoft.com/office/drawing/2014/main" id="{55E00072-8177-8B6A-6A90-45F4AB9D7337}"/>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6" name="Title Placeholder 1">
            <a:extLst>
              <a:ext uri="{FF2B5EF4-FFF2-40B4-BE49-F238E27FC236}">
                <a16:creationId xmlns:a16="http://schemas.microsoft.com/office/drawing/2014/main" id="{88684DD0-26F1-1FC3-88D2-5B51E61368F1}"/>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2" name="Content Placeholder 2">
            <a:extLst>
              <a:ext uri="{FF2B5EF4-FFF2-40B4-BE49-F238E27FC236}">
                <a16:creationId xmlns:a16="http://schemas.microsoft.com/office/drawing/2014/main" id="{BF082499-2B66-314C-1973-DB5EE025F0B6}"/>
              </a:ext>
            </a:extLst>
          </p:cNvPr>
          <p:cNvSpPr>
            <a:spLocks noGrp="1"/>
          </p:cNvSpPr>
          <p:nvPr>
            <p:ph sz="half" idx="15" hasCustomPrompt="1"/>
          </p:nvPr>
        </p:nvSpPr>
        <p:spPr>
          <a:xfrm>
            <a:off x="484186" y="6929040"/>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GT Standard L Extended"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3" name="Content Placeholder 2">
            <a:extLst>
              <a:ext uri="{FF2B5EF4-FFF2-40B4-BE49-F238E27FC236}">
                <a16:creationId xmlns:a16="http://schemas.microsoft.com/office/drawing/2014/main" id="{DEBF5507-DAA8-A243-F8A6-84A409DE0F37}"/>
              </a:ext>
            </a:extLst>
          </p:cNvPr>
          <p:cNvSpPr>
            <a:spLocks noGrp="1"/>
          </p:cNvSpPr>
          <p:nvPr>
            <p:ph sz="half" idx="16" hasCustomPrompt="1"/>
          </p:nvPr>
        </p:nvSpPr>
        <p:spPr>
          <a:xfrm>
            <a:off x="484187" y="7257107"/>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4" name="Picture Placeholder 8">
            <a:extLst>
              <a:ext uri="{FF2B5EF4-FFF2-40B4-BE49-F238E27FC236}">
                <a16:creationId xmlns:a16="http://schemas.microsoft.com/office/drawing/2014/main" id="{7551BE5F-EB37-52BA-BF3C-7F77959E16F5}"/>
              </a:ext>
            </a:extLst>
          </p:cNvPr>
          <p:cNvSpPr>
            <a:spLocks noGrp="1"/>
          </p:cNvSpPr>
          <p:nvPr>
            <p:ph type="pic" sz="quarter" idx="21"/>
          </p:nvPr>
        </p:nvSpPr>
        <p:spPr>
          <a:xfrm>
            <a:off x="484186" y="2506980"/>
            <a:ext cx="3931920" cy="4114800"/>
          </a:xfrm>
          <a:prstGeom prst="roundRect">
            <a:avLst>
              <a:gd name="adj" fmla="val 5813"/>
            </a:avLst>
          </a:prstGeom>
          <a:noFill/>
        </p:spPr>
        <p:txBody>
          <a:bodyPr anchor="ctr" anchorCtr="0">
            <a:normAutofit/>
          </a:bodyPr>
          <a:lstStyle>
            <a:lvl1pPr algn="ctr">
              <a:defRPr sz="1600" b="0">
                <a:solidFill>
                  <a:schemeClr val="tx1"/>
                </a:solidFill>
              </a:defRPr>
            </a:lvl1pPr>
          </a:lstStyle>
          <a:p>
            <a:r>
              <a:rPr lang="en-US" dirty="0"/>
              <a:t>Click icon to add picture</a:t>
            </a:r>
          </a:p>
        </p:txBody>
      </p:sp>
      <p:sp>
        <p:nvSpPr>
          <p:cNvPr id="15" name="Text Placeholder 2">
            <a:extLst>
              <a:ext uri="{FF2B5EF4-FFF2-40B4-BE49-F238E27FC236}">
                <a16:creationId xmlns:a16="http://schemas.microsoft.com/office/drawing/2014/main" id="{E8E15AC9-7292-3D13-6C73-282E69EE8FE5}"/>
              </a:ext>
            </a:extLst>
          </p:cNvPr>
          <p:cNvSpPr>
            <a:spLocks noGrp="1"/>
          </p:cNvSpPr>
          <p:nvPr>
            <p:ph idx="22"/>
          </p:nvPr>
        </p:nvSpPr>
        <p:spPr>
          <a:xfrm>
            <a:off x="5989638" y="2506980"/>
            <a:ext cx="5516562" cy="4114801"/>
          </a:xfrm>
          <a:prstGeom prst="rect">
            <a:avLst/>
          </a:prstGeom>
        </p:spPr>
        <p:txBody>
          <a:bodyPr vert="horz" lIns="0" tIns="45720" rIns="0" bIns="45720" rtlCol="0"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6616359"/>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io - 4 Presenters">
    <p:spTree>
      <p:nvGrpSpPr>
        <p:cNvPr id="1" name=""/>
        <p:cNvGrpSpPr/>
        <p:nvPr/>
      </p:nvGrpSpPr>
      <p:grpSpPr>
        <a:xfrm>
          <a:off x="0" y="0"/>
          <a:ext cx="0" cy="0"/>
          <a:chOff x="0" y="0"/>
          <a:chExt cx="0" cy="0"/>
        </a:xfrm>
      </p:grpSpPr>
      <p:sp>
        <p:nvSpPr>
          <p:cNvPr id="16" name="Subtitle 2">
            <a:extLst>
              <a:ext uri="{FF2B5EF4-FFF2-40B4-BE49-F238E27FC236}">
                <a16:creationId xmlns:a16="http://schemas.microsoft.com/office/drawing/2014/main" id="{55E00072-8177-8B6A-6A90-45F4AB9D7337}"/>
              </a:ext>
            </a:extLst>
          </p:cNvPr>
          <p:cNvSpPr>
            <a:spLocks noGrp="1"/>
          </p:cNvSpPr>
          <p:nvPr>
            <p:ph type="subTitle" idx="1"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4"/>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6" name="Title Placeholder 1">
            <a:extLst>
              <a:ext uri="{FF2B5EF4-FFF2-40B4-BE49-F238E27FC236}">
                <a16:creationId xmlns:a16="http://schemas.microsoft.com/office/drawing/2014/main" id="{88684DD0-26F1-1FC3-88D2-5B51E61368F1}"/>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2" name="Content Placeholder 2">
            <a:extLst>
              <a:ext uri="{FF2B5EF4-FFF2-40B4-BE49-F238E27FC236}">
                <a16:creationId xmlns:a16="http://schemas.microsoft.com/office/drawing/2014/main" id="{BF082499-2B66-314C-1973-DB5EE025F0B6}"/>
              </a:ext>
            </a:extLst>
          </p:cNvPr>
          <p:cNvSpPr>
            <a:spLocks noGrp="1"/>
          </p:cNvSpPr>
          <p:nvPr>
            <p:ph sz="half" idx="15" hasCustomPrompt="1"/>
          </p:nvPr>
        </p:nvSpPr>
        <p:spPr>
          <a:xfrm>
            <a:off x="2543854" y="2985692"/>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GT Standard L Extended"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3" name="Content Placeholder 2">
            <a:extLst>
              <a:ext uri="{FF2B5EF4-FFF2-40B4-BE49-F238E27FC236}">
                <a16:creationId xmlns:a16="http://schemas.microsoft.com/office/drawing/2014/main" id="{DEBF5507-DAA8-A243-F8A6-84A409DE0F37}"/>
              </a:ext>
            </a:extLst>
          </p:cNvPr>
          <p:cNvSpPr>
            <a:spLocks noGrp="1"/>
          </p:cNvSpPr>
          <p:nvPr>
            <p:ph sz="half" idx="16" hasCustomPrompt="1"/>
          </p:nvPr>
        </p:nvSpPr>
        <p:spPr>
          <a:xfrm>
            <a:off x="2543855" y="3281103"/>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4" name="Picture Placeholder 8">
            <a:extLst>
              <a:ext uri="{FF2B5EF4-FFF2-40B4-BE49-F238E27FC236}">
                <a16:creationId xmlns:a16="http://schemas.microsoft.com/office/drawing/2014/main" id="{7551BE5F-EB37-52BA-BF3C-7F77959E16F5}"/>
              </a:ext>
            </a:extLst>
          </p:cNvPr>
          <p:cNvSpPr>
            <a:spLocks noGrp="1"/>
          </p:cNvSpPr>
          <p:nvPr>
            <p:ph type="pic" sz="quarter" idx="21"/>
          </p:nvPr>
        </p:nvSpPr>
        <p:spPr>
          <a:xfrm>
            <a:off x="484186" y="2856878"/>
            <a:ext cx="1828800" cy="1828800"/>
          </a:xfrm>
          <a:prstGeom prst="roundRect">
            <a:avLst>
              <a:gd name="adj" fmla="val 5813"/>
            </a:avLst>
          </a:prstGeom>
          <a:noFill/>
        </p:spPr>
        <p:txBody>
          <a:bodyPr anchor="ctr" anchorCtr="0">
            <a:normAutofit/>
          </a:bodyPr>
          <a:lstStyle>
            <a:lvl1pPr algn="ctr">
              <a:defRPr sz="1600" b="0">
                <a:solidFill>
                  <a:schemeClr val="tx1"/>
                </a:solidFill>
              </a:defRPr>
            </a:lvl1pPr>
          </a:lstStyle>
          <a:p>
            <a:r>
              <a:rPr lang="en-US" dirty="0"/>
              <a:t>Click icon to add picture</a:t>
            </a:r>
          </a:p>
        </p:txBody>
      </p:sp>
      <p:sp>
        <p:nvSpPr>
          <p:cNvPr id="5" name="Content Placeholder 2">
            <a:extLst>
              <a:ext uri="{FF2B5EF4-FFF2-40B4-BE49-F238E27FC236}">
                <a16:creationId xmlns:a16="http://schemas.microsoft.com/office/drawing/2014/main" id="{FDBD811A-C99D-3B7A-BCC3-66DA844F1C8B}"/>
              </a:ext>
            </a:extLst>
          </p:cNvPr>
          <p:cNvSpPr>
            <a:spLocks noGrp="1"/>
          </p:cNvSpPr>
          <p:nvPr>
            <p:ph sz="half" idx="22" hasCustomPrompt="1"/>
          </p:nvPr>
        </p:nvSpPr>
        <p:spPr>
          <a:xfrm>
            <a:off x="2543854" y="5407568"/>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GT Standard L Extended"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7" name="Content Placeholder 2">
            <a:extLst>
              <a:ext uri="{FF2B5EF4-FFF2-40B4-BE49-F238E27FC236}">
                <a16:creationId xmlns:a16="http://schemas.microsoft.com/office/drawing/2014/main" id="{59A747F1-959A-3806-A11E-FFACEFB693EF}"/>
              </a:ext>
            </a:extLst>
          </p:cNvPr>
          <p:cNvSpPr>
            <a:spLocks noGrp="1"/>
          </p:cNvSpPr>
          <p:nvPr>
            <p:ph sz="half" idx="23" hasCustomPrompt="1"/>
          </p:nvPr>
        </p:nvSpPr>
        <p:spPr>
          <a:xfrm>
            <a:off x="2543855" y="5702979"/>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8" name="Picture Placeholder 8">
            <a:extLst>
              <a:ext uri="{FF2B5EF4-FFF2-40B4-BE49-F238E27FC236}">
                <a16:creationId xmlns:a16="http://schemas.microsoft.com/office/drawing/2014/main" id="{51B0D53B-7E9B-3DC3-BA87-003824F65D9D}"/>
              </a:ext>
            </a:extLst>
          </p:cNvPr>
          <p:cNvSpPr>
            <a:spLocks noGrp="1"/>
          </p:cNvSpPr>
          <p:nvPr>
            <p:ph type="pic" sz="quarter" idx="24"/>
          </p:nvPr>
        </p:nvSpPr>
        <p:spPr>
          <a:xfrm>
            <a:off x="484186" y="5278754"/>
            <a:ext cx="1828800" cy="1828800"/>
          </a:xfrm>
          <a:prstGeom prst="roundRect">
            <a:avLst>
              <a:gd name="adj" fmla="val 5813"/>
            </a:avLst>
          </a:prstGeom>
          <a:noFill/>
        </p:spPr>
        <p:txBody>
          <a:bodyPr anchor="ctr" anchorCtr="0">
            <a:normAutofit/>
          </a:bodyPr>
          <a:lstStyle>
            <a:lvl1pPr algn="ctr">
              <a:defRPr sz="1600" b="0">
                <a:solidFill>
                  <a:schemeClr val="tx1"/>
                </a:solidFill>
              </a:defRPr>
            </a:lvl1pPr>
          </a:lstStyle>
          <a:p>
            <a:r>
              <a:rPr lang="en-US" dirty="0"/>
              <a:t>Click icon to add picture</a:t>
            </a:r>
          </a:p>
        </p:txBody>
      </p:sp>
      <p:sp>
        <p:nvSpPr>
          <p:cNvPr id="9" name="Content Placeholder 2">
            <a:extLst>
              <a:ext uri="{FF2B5EF4-FFF2-40B4-BE49-F238E27FC236}">
                <a16:creationId xmlns:a16="http://schemas.microsoft.com/office/drawing/2014/main" id="{B606E116-3C8D-CF15-BA0D-FE1D9DF8D865}"/>
              </a:ext>
            </a:extLst>
          </p:cNvPr>
          <p:cNvSpPr>
            <a:spLocks noGrp="1"/>
          </p:cNvSpPr>
          <p:nvPr>
            <p:ph sz="half" idx="25" hasCustomPrompt="1"/>
          </p:nvPr>
        </p:nvSpPr>
        <p:spPr>
          <a:xfrm>
            <a:off x="9610724" y="2985692"/>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GT Standard L Extended"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10" name="Content Placeholder 2">
            <a:extLst>
              <a:ext uri="{FF2B5EF4-FFF2-40B4-BE49-F238E27FC236}">
                <a16:creationId xmlns:a16="http://schemas.microsoft.com/office/drawing/2014/main" id="{1DEF596F-37D3-8C56-AEC3-A941B57F4B88}"/>
              </a:ext>
            </a:extLst>
          </p:cNvPr>
          <p:cNvSpPr>
            <a:spLocks noGrp="1"/>
          </p:cNvSpPr>
          <p:nvPr>
            <p:ph sz="half" idx="26" hasCustomPrompt="1"/>
          </p:nvPr>
        </p:nvSpPr>
        <p:spPr>
          <a:xfrm>
            <a:off x="9610725" y="3281103"/>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11" name="Picture Placeholder 8">
            <a:extLst>
              <a:ext uri="{FF2B5EF4-FFF2-40B4-BE49-F238E27FC236}">
                <a16:creationId xmlns:a16="http://schemas.microsoft.com/office/drawing/2014/main" id="{25D416AB-5AB8-3255-9B13-3BFE55B1067E}"/>
              </a:ext>
            </a:extLst>
          </p:cNvPr>
          <p:cNvSpPr>
            <a:spLocks noGrp="1"/>
          </p:cNvSpPr>
          <p:nvPr>
            <p:ph type="pic" sz="quarter" idx="27"/>
          </p:nvPr>
        </p:nvSpPr>
        <p:spPr>
          <a:xfrm>
            <a:off x="7551056" y="2856878"/>
            <a:ext cx="1828800" cy="1828800"/>
          </a:xfrm>
          <a:prstGeom prst="roundRect">
            <a:avLst>
              <a:gd name="adj" fmla="val 5813"/>
            </a:avLst>
          </a:prstGeom>
          <a:noFill/>
        </p:spPr>
        <p:txBody>
          <a:bodyPr anchor="ctr" anchorCtr="0">
            <a:normAutofit/>
          </a:bodyPr>
          <a:lstStyle>
            <a:lvl1pPr algn="ctr">
              <a:defRPr sz="1600" b="0">
                <a:solidFill>
                  <a:schemeClr val="tx1"/>
                </a:solidFill>
              </a:defRPr>
            </a:lvl1pPr>
          </a:lstStyle>
          <a:p>
            <a:r>
              <a:rPr lang="en-US" dirty="0"/>
              <a:t>Click icon to add picture</a:t>
            </a:r>
          </a:p>
        </p:txBody>
      </p:sp>
      <p:sp>
        <p:nvSpPr>
          <p:cNvPr id="12" name="Content Placeholder 2">
            <a:extLst>
              <a:ext uri="{FF2B5EF4-FFF2-40B4-BE49-F238E27FC236}">
                <a16:creationId xmlns:a16="http://schemas.microsoft.com/office/drawing/2014/main" id="{ABFEF732-87F6-4DAB-0C27-9A712527F2FB}"/>
              </a:ext>
            </a:extLst>
          </p:cNvPr>
          <p:cNvSpPr>
            <a:spLocks noGrp="1"/>
          </p:cNvSpPr>
          <p:nvPr>
            <p:ph sz="half" idx="28" hasCustomPrompt="1"/>
          </p:nvPr>
        </p:nvSpPr>
        <p:spPr>
          <a:xfrm>
            <a:off x="9610724" y="5407568"/>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GT Standard L Extended"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13" name="Content Placeholder 2">
            <a:extLst>
              <a:ext uri="{FF2B5EF4-FFF2-40B4-BE49-F238E27FC236}">
                <a16:creationId xmlns:a16="http://schemas.microsoft.com/office/drawing/2014/main" id="{668E4127-A4BC-BD25-7D63-1979A3E79EF6}"/>
              </a:ext>
            </a:extLst>
          </p:cNvPr>
          <p:cNvSpPr>
            <a:spLocks noGrp="1"/>
          </p:cNvSpPr>
          <p:nvPr>
            <p:ph sz="half" idx="29" hasCustomPrompt="1"/>
          </p:nvPr>
        </p:nvSpPr>
        <p:spPr>
          <a:xfrm>
            <a:off x="9610725" y="5702979"/>
            <a:ext cx="4562475" cy="181534"/>
          </a:xfrm>
          <a:prstGeom prst="rect">
            <a:avLst/>
          </a:prstGeom>
        </p:spPr>
        <p:txBody>
          <a:bodyPr tIns="0" rIns="0" bIns="0">
            <a:noAutofit/>
          </a:bodyPr>
          <a:lstStyle>
            <a:lvl1pPr>
              <a:lnSpc>
                <a:spcPct val="100000"/>
              </a:lnSpc>
              <a:spcBef>
                <a:spcPts val="600"/>
              </a:spcBef>
              <a:defRPr sz="1200" cap="all" spc="160" baseline="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14" name="Picture Placeholder 8">
            <a:extLst>
              <a:ext uri="{FF2B5EF4-FFF2-40B4-BE49-F238E27FC236}">
                <a16:creationId xmlns:a16="http://schemas.microsoft.com/office/drawing/2014/main" id="{A5C05823-0C0C-A242-FF86-E466B32E9215}"/>
              </a:ext>
            </a:extLst>
          </p:cNvPr>
          <p:cNvSpPr>
            <a:spLocks noGrp="1"/>
          </p:cNvSpPr>
          <p:nvPr>
            <p:ph type="pic" sz="quarter" idx="30"/>
          </p:nvPr>
        </p:nvSpPr>
        <p:spPr>
          <a:xfrm>
            <a:off x="7551056" y="5278754"/>
            <a:ext cx="1828800" cy="1828800"/>
          </a:xfrm>
          <a:prstGeom prst="roundRect">
            <a:avLst>
              <a:gd name="adj" fmla="val 5813"/>
            </a:avLst>
          </a:prstGeom>
          <a:noFill/>
        </p:spPr>
        <p:txBody>
          <a:bodyPr anchor="ctr" anchorCtr="0">
            <a:normAutofit/>
          </a:bodyPr>
          <a:lstStyle>
            <a:lvl1pPr algn="ctr">
              <a:defRPr sz="1600" b="0">
                <a:solidFill>
                  <a:schemeClr val="tx1"/>
                </a:solidFill>
              </a:defRPr>
            </a:lvl1pPr>
          </a:lstStyle>
          <a:p>
            <a:r>
              <a:rPr lang="en-US" dirty="0"/>
              <a:t>Click icon to add picture</a:t>
            </a:r>
          </a:p>
        </p:txBody>
      </p:sp>
    </p:spTree>
    <p:extLst>
      <p:ext uri="{BB962C8B-B14F-4D97-AF65-F5344CB8AC3E}">
        <p14:creationId xmlns:p14="http://schemas.microsoft.com/office/powerpoint/2010/main" val="102884013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ark (Full Blee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2C44BC-E9BB-0137-5946-790004835E99}"/>
              </a:ext>
            </a:extLst>
          </p:cNvPr>
          <p:cNvSpPr/>
          <p:nvPr/>
        </p:nvSpPr>
        <p:spPr>
          <a:xfrm>
            <a:off x="0" y="0"/>
            <a:ext cx="14630400" cy="8229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pic>
        <p:nvPicPr>
          <p:cNvPr id="3" name="HeaderMasthead" descr="preencoded.png">
            <a:extLst>
              <a:ext uri="{FF2B5EF4-FFF2-40B4-BE49-F238E27FC236}">
                <a16:creationId xmlns:a16="http://schemas.microsoft.com/office/drawing/2014/main" id="{12ACD87B-8699-6D24-5A7E-A8063B91C439}"/>
              </a:ext>
            </a:extLst>
          </p:cNvPr>
          <p:cNvPicPr>
            <a:picLocks noChangeAspect="1"/>
          </p:cNvPicPr>
          <p:nvPr/>
        </p:nvPicPr>
        <p:blipFill>
          <a:blip r:embed="rId2"/>
          <a:srcRect/>
          <a:stretch/>
        </p:blipFill>
        <p:spPr>
          <a:xfrm>
            <a:off x="0" y="-1"/>
            <a:ext cx="14630400" cy="8229600"/>
          </a:xfrm>
          <a:prstGeom prst="rect">
            <a:avLst/>
          </a:prstGeom>
        </p:spPr>
      </p:pic>
      <p:sp>
        <p:nvSpPr>
          <p:cNvPr id="6" name="Title Placeholder 1">
            <a:extLst>
              <a:ext uri="{FF2B5EF4-FFF2-40B4-BE49-F238E27FC236}">
                <a16:creationId xmlns:a16="http://schemas.microsoft.com/office/drawing/2014/main" id="{8C3C95B2-F331-1096-8717-06D4D9735AFA}"/>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lvl1pPr>
              <a:defRPr>
                <a:solidFill>
                  <a:schemeClr val="bg1"/>
                </a:solidFill>
              </a:defRPr>
            </a:lvl1pPr>
          </a:lstStyle>
          <a:p>
            <a:r>
              <a:rPr lang="en-US"/>
              <a:t>Click to edit Master title style</a:t>
            </a:r>
          </a:p>
        </p:txBody>
      </p:sp>
      <p:sp>
        <p:nvSpPr>
          <p:cNvPr id="7" name="Subtitle 2">
            <a:extLst>
              <a:ext uri="{FF2B5EF4-FFF2-40B4-BE49-F238E27FC236}">
                <a16:creationId xmlns:a16="http://schemas.microsoft.com/office/drawing/2014/main" id="{45D26464-8BF8-9643-D915-A91B6ECFC4E5}"/>
              </a:ext>
            </a:extLst>
          </p:cNvPr>
          <p:cNvSpPr>
            <a:spLocks noGrp="1"/>
          </p:cNvSpPr>
          <p:nvPr>
            <p:ph type="subTitle" idx="10"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1"/>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2" name="TextBox 1">
            <a:extLst>
              <a:ext uri="{FF2B5EF4-FFF2-40B4-BE49-F238E27FC236}">
                <a16:creationId xmlns:a16="http://schemas.microsoft.com/office/drawing/2014/main" id="{82B14BDC-01CE-3431-C0CE-A241E39ACE58}"/>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6D6D6D"/>
                </a:solidFill>
                <a:latin typeface="Inter" panose="02000503000000020004" pitchFamily="50" charset="0"/>
                <a:cs typeface="Inter" panose="02000503000000020004" pitchFamily="50" charset="0"/>
              </a:rPr>
              <a:t>DXC Internal</a:t>
            </a:r>
          </a:p>
        </p:txBody>
      </p:sp>
      <p:sp>
        <p:nvSpPr>
          <p:cNvPr id="4" name="Footer Placeholder 4">
            <a:extLst>
              <a:ext uri="{FF2B5EF4-FFF2-40B4-BE49-F238E27FC236}">
                <a16:creationId xmlns:a16="http://schemas.microsoft.com/office/drawing/2014/main" id="{875C4041-222A-F69A-E9EC-1D6BBE6C387B}"/>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bg1"/>
                </a:solidFill>
                <a:latin typeface="Inter" panose="02000503000000020004" pitchFamily="50" charset="0"/>
                <a:cs typeface="Inter" panose="02000503000000020004" pitchFamily="50" charset="0"/>
              </a:rPr>
              <a:t>© </a:t>
            </a:r>
            <a:fld id="{C0650B53-F5B1-403A-BD70-58B7AE2589AD}" type="datetimeyyyy">
              <a:rPr lang="en-US" sz="850" smtClean="0">
                <a:solidFill>
                  <a:schemeClr val="bg1"/>
                </a:solidFill>
                <a:latin typeface="Inter" panose="02000503000000020004" pitchFamily="50" charset="0"/>
                <a:cs typeface="Inter" panose="02000503000000020004" pitchFamily="50" charset="0"/>
              </a:rPr>
              <a:pPr algn="r"/>
              <a:t>2026</a:t>
            </a:fld>
            <a:r>
              <a:rPr lang="en-US" sz="850" dirty="0">
                <a:solidFill>
                  <a:schemeClr val="bg1"/>
                </a:solidFill>
                <a:latin typeface="Inter" panose="02000503000000020004" pitchFamily="50" charset="0"/>
                <a:cs typeface="Inter" panose="02000503000000020004" pitchFamily="50" charset="0"/>
              </a:rPr>
              <a:t> DXC Technology Company. All rights reserved.</a:t>
            </a:r>
          </a:p>
        </p:txBody>
      </p:sp>
      <p:sp>
        <p:nvSpPr>
          <p:cNvPr id="8" name="Text Box 115">
            <a:extLst>
              <a:ext uri="{FF2B5EF4-FFF2-40B4-BE49-F238E27FC236}">
                <a16:creationId xmlns:a16="http://schemas.microsoft.com/office/drawing/2014/main" id="{966E7D02-A59E-D77B-34F9-177B59C8C7BD}"/>
              </a:ext>
            </a:extLst>
          </p:cNvPr>
          <p:cNvSpPr txBox="1">
            <a:spLocks noChangeArrowheads="1"/>
          </p:cNvSpPr>
          <p:nvPr/>
        </p:nvSpPr>
        <p:spPr bwMode="auto">
          <a:xfrm>
            <a:off x="14116937" y="209246"/>
            <a:ext cx="263347" cy="175565"/>
          </a:xfrm>
          <a:prstGeom prst="rect">
            <a:avLst/>
          </a:prstGeom>
          <a:noFill/>
          <a:ln w="9525">
            <a:noFill/>
            <a:miter lim="800000"/>
            <a:headEnd/>
            <a:tailEnd/>
          </a:ln>
          <a:effectLst/>
        </p:spPr>
        <p:txBody>
          <a:bodyPr wrap="square" lIns="0" tIns="0" rIns="0" bIns="0" anchor="ctr" anchorCtr="0">
            <a:noAutofit/>
          </a:bodyPr>
          <a:lstStyle/>
          <a:p>
            <a:pPr algn="r" defTabSz="525272">
              <a:spcBef>
                <a:spcPts val="0"/>
              </a:spcBef>
            </a:pPr>
            <a:fld id="{18E29826-F105-4F77-B977-03F4A4723A21}" type="slidenum">
              <a:rPr lang="en-US" sz="900" b="1" smtClean="0">
                <a:solidFill>
                  <a:schemeClr val="bg1"/>
                </a:solidFill>
                <a:latin typeface="Inter Bold"/>
                <a:ea typeface="Inter Bold"/>
              </a:rPr>
              <a:pPr algn="r" defTabSz="525272">
                <a:spcBef>
                  <a:spcPts val="0"/>
                </a:spcBef>
              </a:pPr>
              <a:t>‹#›</a:t>
            </a:fld>
            <a:endParaRPr lang="en-US" sz="900" b="1" dirty="0">
              <a:solidFill>
                <a:schemeClr val="bg1"/>
              </a:solidFill>
              <a:latin typeface="Inter Bold"/>
              <a:ea typeface="Inter Bold"/>
            </a:endParaRPr>
          </a:p>
        </p:txBody>
      </p:sp>
      <p:sp>
        <p:nvSpPr>
          <p:cNvPr id="9" name="Text Box 115">
            <a:extLst>
              <a:ext uri="{FF2B5EF4-FFF2-40B4-BE49-F238E27FC236}">
                <a16:creationId xmlns:a16="http://schemas.microsoft.com/office/drawing/2014/main" id="{C625C1F0-127F-73C3-7ADA-A6081E5BFC53}"/>
              </a:ext>
            </a:extLst>
          </p:cNvPr>
          <p:cNvSpPr txBox="1">
            <a:spLocks noChangeArrowheads="1"/>
          </p:cNvSpPr>
          <p:nvPr/>
        </p:nvSpPr>
        <p:spPr bwMode="auto">
          <a:xfrm>
            <a:off x="14116937" y="209246"/>
            <a:ext cx="263347" cy="175565"/>
          </a:xfrm>
          <a:prstGeom prst="rect">
            <a:avLst/>
          </a:prstGeom>
          <a:noFill/>
          <a:ln w="9525">
            <a:noFill/>
            <a:miter lim="800000"/>
            <a:headEnd/>
            <a:tailEnd/>
          </a:ln>
          <a:effectLst/>
        </p:spPr>
        <p:txBody>
          <a:bodyPr wrap="square" lIns="0" tIns="0" rIns="0" bIns="0" anchor="ctr" anchorCtr="0">
            <a:noAutofit/>
          </a:bodyPr>
          <a:lstStyle/>
          <a:p>
            <a:pPr algn="r" defTabSz="525272">
              <a:spcBef>
                <a:spcPts val="0"/>
              </a:spcBef>
            </a:pPr>
            <a:fld id="{18E29826-F105-4F77-B977-03F4A4723A21}" type="slidenum">
              <a:rPr lang="en-US" sz="900" b="1" smtClean="0">
                <a:solidFill>
                  <a:schemeClr val="bg1"/>
                </a:solidFill>
                <a:latin typeface="Inter Bold"/>
                <a:ea typeface="Inter Bold"/>
              </a:rPr>
              <a:pPr algn="r" defTabSz="525272">
                <a:spcBef>
                  <a:spcPts val="0"/>
                </a:spcBef>
              </a:pPr>
              <a:t>‹#›</a:t>
            </a:fld>
            <a:endParaRPr lang="en-US" sz="900" b="1" dirty="0">
              <a:solidFill>
                <a:schemeClr val="bg1"/>
              </a:solidFill>
              <a:latin typeface="Inter Bold"/>
              <a:ea typeface="Inter Bold"/>
            </a:endParaRPr>
          </a:p>
        </p:txBody>
      </p:sp>
      <p:pic>
        <p:nvPicPr>
          <p:cNvPr id="10" name="Union" descr="preencoded.png">
            <a:extLst>
              <a:ext uri="{FF2B5EF4-FFF2-40B4-BE49-F238E27FC236}">
                <a16:creationId xmlns:a16="http://schemas.microsoft.com/office/drawing/2014/main" id="{2E0A7C26-1063-DA8C-412A-967875A0E23D}"/>
              </a:ext>
            </a:extLst>
          </p:cNvPr>
          <p:cNvPicPr>
            <a:picLocks noChangeAspect="1"/>
          </p:cNvPicPr>
          <p:nvPr/>
        </p:nvPicPr>
        <p:blipFill>
          <a:blip r:embed="rId3"/>
          <a:srcRect/>
          <a:stretch/>
        </p:blipFill>
        <p:spPr>
          <a:xfrm>
            <a:off x="491014" y="228835"/>
            <a:ext cx="938212" cy="151929"/>
          </a:xfrm>
          <a:prstGeom prst="rect">
            <a:avLst/>
          </a:prstGeom>
        </p:spPr>
      </p:pic>
      <p:sp>
        <p:nvSpPr>
          <p:cNvPr id="11" name="COMPANY OVERVIEW">
            <a:extLst>
              <a:ext uri="{FF2B5EF4-FFF2-40B4-BE49-F238E27FC236}">
                <a16:creationId xmlns:a16="http://schemas.microsoft.com/office/drawing/2014/main" id="{460D8598-B6F3-061C-1E91-55DD0B252539}"/>
              </a:ext>
            </a:extLst>
          </p:cNvPr>
          <p:cNvSpPr/>
          <p:nvPr/>
        </p:nvSpPr>
        <p:spPr>
          <a:xfrm>
            <a:off x="4741071" y="243840"/>
            <a:ext cx="5150644" cy="129540"/>
          </a:xfrm>
          <a:prstGeom prst="rect">
            <a:avLst/>
          </a:prstGeom>
          <a:noFill/>
          <a:ln/>
        </p:spPr>
        <p:txBody>
          <a:bodyPr wrap="square" lIns="0" tIns="0" rIns="0" bIns="0" rtlCol="0" anchor="t"/>
          <a:lstStyle/>
          <a:p>
            <a:pPr marL="0" indent="0" algn="ctr">
              <a:lnSpc>
                <a:spcPts val="1020"/>
              </a:lnSpc>
              <a:buNone/>
            </a:pPr>
            <a:r>
              <a:rPr lang="en-US" sz="900" b="1" kern="0" cap="all" spc="168" baseline="0" dirty="0">
                <a:solidFill>
                  <a:schemeClr val="bg1"/>
                </a:solidFill>
                <a:latin typeface="Inter" panose="02000503000000020004" pitchFamily="50" charset="0"/>
                <a:ea typeface="Inter" panose="02000503000000020004" pitchFamily="50" charset="0"/>
                <a:cs typeface="Inter" panose="02000503000000020004" pitchFamily="50" charset="0"/>
              </a:rPr>
              <a:t>PRESENTATION DESCRIPTION</a:t>
            </a:r>
            <a:endParaRPr lang="en-US" sz="900" b="1" cap="all" baseline="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Tree>
    <p:extLst>
      <p:ext uri="{BB962C8B-B14F-4D97-AF65-F5344CB8AC3E}">
        <p14:creationId xmlns:p14="http://schemas.microsoft.com/office/powerpoint/2010/main" val="1664505101"/>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ark (White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2C44BC-E9BB-0137-5946-790004835E99}"/>
              </a:ext>
            </a:extLst>
          </p:cNvPr>
          <p:cNvSpPr/>
          <p:nvPr/>
        </p:nvSpPr>
        <p:spPr>
          <a:xfrm>
            <a:off x="0" y="609600"/>
            <a:ext cx="14630400" cy="7620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pic>
        <p:nvPicPr>
          <p:cNvPr id="3" name="HeaderMasthead" descr="preencoded.png">
            <a:extLst>
              <a:ext uri="{FF2B5EF4-FFF2-40B4-BE49-F238E27FC236}">
                <a16:creationId xmlns:a16="http://schemas.microsoft.com/office/drawing/2014/main" id="{12ACD87B-8699-6D24-5A7E-A8063B91C439}"/>
              </a:ext>
            </a:extLst>
          </p:cNvPr>
          <p:cNvPicPr>
            <a:picLocks noChangeAspect="1"/>
          </p:cNvPicPr>
          <p:nvPr/>
        </p:nvPicPr>
        <p:blipFill>
          <a:blip r:embed="rId2"/>
          <a:srcRect/>
          <a:stretch/>
        </p:blipFill>
        <p:spPr>
          <a:xfrm>
            <a:off x="0" y="0"/>
            <a:ext cx="14630400" cy="8229600"/>
          </a:xfrm>
          <a:prstGeom prst="rect">
            <a:avLst/>
          </a:prstGeom>
        </p:spPr>
      </p:pic>
      <p:sp>
        <p:nvSpPr>
          <p:cNvPr id="6" name="Title Placeholder 1">
            <a:extLst>
              <a:ext uri="{FF2B5EF4-FFF2-40B4-BE49-F238E27FC236}">
                <a16:creationId xmlns:a16="http://schemas.microsoft.com/office/drawing/2014/main" id="{8C3C95B2-F331-1096-8717-06D4D9735AFA}"/>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lvl1pPr>
              <a:defRPr>
                <a:solidFill>
                  <a:schemeClr val="bg1"/>
                </a:solidFill>
              </a:defRPr>
            </a:lvl1pPr>
          </a:lstStyle>
          <a:p>
            <a:r>
              <a:rPr lang="en-US"/>
              <a:t>Click to edit Master title style</a:t>
            </a:r>
          </a:p>
        </p:txBody>
      </p:sp>
      <p:sp>
        <p:nvSpPr>
          <p:cNvPr id="7" name="Subtitle 2">
            <a:extLst>
              <a:ext uri="{FF2B5EF4-FFF2-40B4-BE49-F238E27FC236}">
                <a16:creationId xmlns:a16="http://schemas.microsoft.com/office/drawing/2014/main" id="{45D26464-8BF8-9643-D915-A91B6ECFC4E5}"/>
              </a:ext>
            </a:extLst>
          </p:cNvPr>
          <p:cNvSpPr>
            <a:spLocks noGrp="1"/>
          </p:cNvSpPr>
          <p:nvPr>
            <p:ph type="subTitle" idx="10" hasCustomPrompt="1"/>
          </p:nvPr>
        </p:nvSpPr>
        <p:spPr>
          <a:xfrm>
            <a:off x="466451" y="888296"/>
            <a:ext cx="4358641" cy="201337"/>
          </a:xfrm>
          <a:prstGeom prst="rect">
            <a:avLst/>
          </a:prstGeom>
        </p:spPr>
        <p:txBody>
          <a:bodyPr lIns="0" tIns="0" rIns="0" bIns="0" anchor="ctr" anchorCtr="0">
            <a:noAutofit/>
          </a:bodyPr>
          <a:lstStyle>
            <a:lvl1pPr marL="0" indent="0" algn="l">
              <a:spcBef>
                <a:spcPts val="0"/>
              </a:spcBef>
              <a:buNone/>
              <a:defRPr sz="1050" b="0" spc="0" baseline="0">
                <a:solidFill>
                  <a:schemeClr val="accent1"/>
                </a:solidFill>
                <a:latin typeface="Inter Medium" panose="02000603000000020004" pitchFamily="50" charset="0"/>
                <a:ea typeface="Inter Medium" panose="02000603000000020004" pitchFamily="50" charset="0"/>
                <a:cs typeface="Inter Medium" panose="02000603000000020004" pitchFamily="50"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eyebrow text</a:t>
            </a:r>
          </a:p>
        </p:txBody>
      </p:sp>
      <p:sp>
        <p:nvSpPr>
          <p:cNvPr id="2" name="TextBox 1">
            <a:extLst>
              <a:ext uri="{FF2B5EF4-FFF2-40B4-BE49-F238E27FC236}">
                <a16:creationId xmlns:a16="http://schemas.microsoft.com/office/drawing/2014/main" id="{82B14BDC-01CE-3431-C0CE-A241E39ACE58}"/>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6D6D6D"/>
                </a:solidFill>
                <a:latin typeface="Inter" panose="02000503000000020004" pitchFamily="50" charset="0"/>
                <a:cs typeface="Inter" panose="02000503000000020004" pitchFamily="50" charset="0"/>
              </a:rPr>
              <a:t>DXC Internal</a:t>
            </a:r>
          </a:p>
        </p:txBody>
      </p:sp>
      <p:sp>
        <p:nvSpPr>
          <p:cNvPr id="4" name="Footer Placeholder 4">
            <a:extLst>
              <a:ext uri="{FF2B5EF4-FFF2-40B4-BE49-F238E27FC236}">
                <a16:creationId xmlns:a16="http://schemas.microsoft.com/office/drawing/2014/main" id="{875C4041-222A-F69A-E9EC-1D6BBE6C387B}"/>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bg1"/>
                </a:solidFill>
                <a:latin typeface="Inter" panose="02000503000000020004" pitchFamily="50" charset="0"/>
                <a:cs typeface="Inter" panose="02000503000000020004" pitchFamily="50" charset="0"/>
              </a:rPr>
              <a:t>© </a:t>
            </a:r>
            <a:fld id="{C0650B53-F5B1-403A-BD70-58B7AE2589AD}" type="datetimeyyyy">
              <a:rPr lang="en-US" sz="850" smtClean="0">
                <a:solidFill>
                  <a:schemeClr val="bg1"/>
                </a:solidFill>
                <a:latin typeface="Inter" panose="02000503000000020004" pitchFamily="50" charset="0"/>
                <a:cs typeface="Inter" panose="02000503000000020004" pitchFamily="50" charset="0"/>
              </a:rPr>
              <a:pPr algn="r"/>
              <a:t>2026</a:t>
            </a:fld>
            <a:r>
              <a:rPr lang="en-US" sz="850" dirty="0">
                <a:solidFill>
                  <a:schemeClr val="bg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945622180"/>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2C44BC-E9BB-0137-5946-790004835E99}"/>
              </a:ext>
            </a:extLst>
          </p:cNvPr>
          <p:cNvSpPr/>
          <p:nvPr/>
        </p:nvSpPr>
        <p:spPr>
          <a:xfrm>
            <a:off x="0" y="0"/>
            <a:ext cx="14630400" cy="8229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pic>
        <p:nvPicPr>
          <p:cNvPr id="3" name="HeaderMasthead" descr="preencoded.png">
            <a:extLst>
              <a:ext uri="{FF2B5EF4-FFF2-40B4-BE49-F238E27FC236}">
                <a16:creationId xmlns:a16="http://schemas.microsoft.com/office/drawing/2014/main" id="{12ACD87B-8699-6D24-5A7E-A8063B91C439}"/>
              </a:ext>
            </a:extLst>
          </p:cNvPr>
          <p:cNvPicPr>
            <a:picLocks noChangeAspect="1"/>
          </p:cNvPicPr>
          <p:nvPr/>
        </p:nvPicPr>
        <p:blipFill>
          <a:blip r:embed="rId2"/>
          <a:srcRect/>
          <a:stretch/>
        </p:blipFill>
        <p:spPr>
          <a:xfrm>
            <a:off x="0" y="0"/>
            <a:ext cx="14630400" cy="8229599"/>
          </a:xfrm>
          <a:prstGeom prst="rect">
            <a:avLst/>
          </a:prstGeom>
        </p:spPr>
      </p:pic>
      <p:sp>
        <p:nvSpPr>
          <p:cNvPr id="2" name="TextBox 1">
            <a:extLst>
              <a:ext uri="{FF2B5EF4-FFF2-40B4-BE49-F238E27FC236}">
                <a16:creationId xmlns:a16="http://schemas.microsoft.com/office/drawing/2014/main" id="{82B14BDC-01CE-3431-C0CE-A241E39ACE58}"/>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6D6D6D"/>
                </a:solidFill>
                <a:latin typeface="Inter" panose="02000503000000020004" pitchFamily="50" charset="0"/>
                <a:cs typeface="Inter" panose="02000503000000020004" pitchFamily="50" charset="0"/>
              </a:rPr>
              <a:t>DXC Internal</a:t>
            </a:r>
          </a:p>
        </p:txBody>
      </p:sp>
      <p:sp>
        <p:nvSpPr>
          <p:cNvPr id="4" name="Footer Placeholder 4">
            <a:extLst>
              <a:ext uri="{FF2B5EF4-FFF2-40B4-BE49-F238E27FC236}">
                <a16:creationId xmlns:a16="http://schemas.microsoft.com/office/drawing/2014/main" id="{875C4041-222A-F69A-E9EC-1D6BBE6C387B}"/>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bg1"/>
                </a:solidFill>
                <a:latin typeface="Inter" panose="02000503000000020004" pitchFamily="50" charset="0"/>
                <a:cs typeface="Inter" panose="02000503000000020004" pitchFamily="50" charset="0"/>
              </a:rPr>
              <a:t>© </a:t>
            </a:r>
            <a:fld id="{C0650B53-F5B1-403A-BD70-58B7AE2589AD}" type="datetimeyyyy">
              <a:rPr lang="en-US" sz="850" smtClean="0">
                <a:solidFill>
                  <a:schemeClr val="bg1"/>
                </a:solidFill>
                <a:latin typeface="Inter" panose="02000503000000020004" pitchFamily="50" charset="0"/>
                <a:cs typeface="Inter" panose="02000503000000020004" pitchFamily="50" charset="0"/>
              </a:rPr>
              <a:pPr algn="r"/>
              <a:t>2026</a:t>
            </a:fld>
            <a:r>
              <a:rPr lang="en-US" sz="850" dirty="0">
                <a:solidFill>
                  <a:schemeClr val="bg1"/>
                </a:solidFill>
                <a:latin typeface="Inter" panose="02000503000000020004" pitchFamily="50" charset="0"/>
                <a:cs typeface="Inter" panose="02000503000000020004" pitchFamily="50" charset="0"/>
              </a:rPr>
              <a:t> DXC Technology Company. All rights reserved.</a:t>
            </a:r>
          </a:p>
        </p:txBody>
      </p:sp>
      <p:sp>
        <p:nvSpPr>
          <p:cNvPr id="8" name="Content Placeholder 2">
            <a:extLst>
              <a:ext uri="{FF2B5EF4-FFF2-40B4-BE49-F238E27FC236}">
                <a16:creationId xmlns:a16="http://schemas.microsoft.com/office/drawing/2014/main" id="{255F7739-5F3D-DF4D-BE90-E2362F48ACE4}"/>
              </a:ext>
            </a:extLst>
          </p:cNvPr>
          <p:cNvSpPr>
            <a:spLocks noGrp="1"/>
          </p:cNvSpPr>
          <p:nvPr>
            <p:ph sz="half" idx="14"/>
          </p:nvPr>
        </p:nvSpPr>
        <p:spPr>
          <a:xfrm>
            <a:off x="3105150" y="2249752"/>
            <a:ext cx="11068048" cy="2655732"/>
          </a:xfrm>
          <a:prstGeom prst="rect">
            <a:avLst/>
          </a:prstGeom>
        </p:spPr>
        <p:txBody>
          <a:bodyPr>
            <a:noAutofit/>
          </a:bodyPr>
          <a:lstStyle>
            <a:lvl1pPr>
              <a:lnSpc>
                <a:spcPts val="3600"/>
              </a:lnSpc>
              <a:spcBef>
                <a:spcPts val="600"/>
              </a:spcBef>
              <a:defRPr sz="2800">
                <a:solidFill>
                  <a:schemeClr val="bg1"/>
                </a:solidFill>
                <a:latin typeface="Inter Light" panose="02000403000000020004" pitchFamily="50" charset="0"/>
                <a:ea typeface="Inter Light" panose="02000403000000020004" pitchFamily="50" charset="0"/>
                <a:cs typeface="Inter Light" panose="02000403000000020004" pitchFamily="50" charset="0"/>
              </a:defRPr>
            </a:lvl1pPr>
            <a:lvl2pPr>
              <a:lnSpc>
                <a:spcPts val="3600"/>
              </a:lnSpc>
              <a:spcBef>
                <a:spcPts val="600"/>
              </a:spcBef>
              <a:defRPr sz="2800">
                <a:solidFill>
                  <a:schemeClr val="bg1"/>
                </a:solidFill>
                <a:latin typeface="Inter Light" panose="02000403000000020004" pitchFamily="50" charset="0"/>
                <a:ea typeface="Inter Light" panose="02000403000000020004" pitchFamily="50" charset="0"/>
                <a:cs typeface="Inter Light" panose="02000403000000020004" pitchFamily="50" charset="0"/>
              </a:defRPr>
            </a:lvl2pPr>
            <a:lvl3pPr marL="0" indent="0">
              <a:lnSpc>
                <a:spcPts val="3600"/>
              </a:lnSpc>
              <a:spcBef>
                <a:spcPts val="600"/>
              </a:spcBef>
              <a:buFont typeface="Arial" panose="020B0604020202020204" pitchFamily="34" charset="0"/>
              <a:buNone/>
              <a:defRPr sz="2800">
                <a:solidFill>
                  <a:schemeClr val="bg1"/>
                </a:solidFill>
                <a:latin typeface="Inter Light" panose="02000403000000020004" pitchFamily="50" charset="0"/>
                <a:ea typeface="Inter Light" panose="02000403000000020004" pitchFamily="50" charset="0"/>
                <a:cs typeface="Inter Light" panose="02000403000000020004" pitchFamily="50" charset="0"/>
              </a:defRPr>
            </a:lvl3pPr>
            <a:lvl4pPr marL="0" indent="0">
              <a:lnSpc>
                <a:spcPct val="100000"/>
              </a:lnSpc>
              <a:spcBef>
                <a:spcPts val="600"/>
              </a:spcBef>
              <a:buFont typeface="Arial" panose="020B0604020202020204" pitchFamily="34" charset="0"/>
              <a:buNone/>
              <a:defRPr sz="2800">
                <a:solidFill>
                  <a:schemeClr val="bg1"/>
                </a:solidFill>
                <a:latin typeface="Inter Light" panose="02000403000000020004" pitchFamily="50" charset="0"/>
                <a:ea typeface="Inter Light" panose="02000403000000020004" pitchFamily="50" charset="0"/>
                <a:cs typeface="Inter Light" panose="02000403000000020004" pitchFamily="50" charset="0"/>
              </a:defRPr>
            </a:lvl4pPr>
            <a:lvl5pPr marL="0" indent="0">
              <a:lnSpc>
                <a:spcPct val="100000"/>
              </a:lnSpc>
              <a:spcBef>
                <a:spcPts val="600"/>
              </a:spcBef>
              <a:buFont typeface="Arial" panose="020B0604020202020204" pitchFamily="34" charset="0"/>
              <a:buNone/>
              <a:defRPr sz="2800">
                <a:solidFill>
                  <a:schemeClr val="bg1"/>
                </a:solidFill>
                <a:latin typeface="Inter Light" panose="02000403000000020004" pitchFamily="50" charset="0"/>
                <a:ea typeface="Inter Light" panose="02000403000000020004" pitchFamily="50" charset="0"/>
                <a:cs typeface="Inter Light" panose="02000403000000020004" pitchFamily="50"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p:txBody>
      </p:sp>
      <p:sp>
        <p:nvSpPr>
          <p:cNvPr id="13" name="Content Placeholder 2">
            <a:extLst>
              <a:ext uri="{FF2B5EF4-FFF2-40B4-BE49-F238E27FC236}">
                <a16:creationId xmlns:a16="http://schemas.microsoft.com/office/drawing/2014/main" id="{6C988E8C-D038-1253-4258-6D8D58C445FC}"/>
              </a:ext>
            </a:extLst>
          </p:cNvPr>
          <p:cNvSpPr>
            <a:spLocks noGrp="1"/>
          </p:cNvSpPr>
          <p:nvPr>
            <p:ph sz="half" idx="15" hasCustomPrompt="1"/>
          </p:nvPr>
        </p:nvSpPr>
        <p:spPr>
          <a:xfrm>
            <a:off x="4491036" y="5532949"/>
            <a:ext cx="7205663" cy="181534"/>
          </a:xfrm>
          <a:prstGeom prst="rect">
            <a:avLst/>
          </a:prstGeom>
        </p:spPr>
        <p:txBody>
          <a:bodyPr tIns="0" rIns="0" bIns="0">
            <a:noAutofit/>
          </a:bodyPr>
          <a:lstStyle>
            <a:lvl1pPr>
              <a:lnSpc>
                <a:spcPct val="100000"/>
              </a:lnSpc>
              <a:spcBef>
                <a:spcPts val="600"/>
              </a:spcBef>
              <a:defRPr sz="1200" cap="all" spc="160" baseline="0">
                <a:solidFill>
                  <a:schemeClr val="bg1"/>
                </a:solidFill>
                <a:latin typeface="GT Standard L Extended"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14" name="Content Placeholder 2">
            <a:extLst>
              <a:ext uri="{FF2B5EF4-FFF2-40B4-BE49-F238E27FC236}">
                <a16:creationId xmlns:a16="http://schemas.microsoft.com/office/drawing/2014/main" id="{8C6F164B-E08C-29C0-7C1E-2FD6BCE1ADDA}"/>
              </a:ext>
            </a:extLst>
          </p:cNvPr>
          <p:cNvSpPr>
            <a:spLocks noGrp="1"/>
          </p:cNvSpPr>
          <p:nvPr>
            <p:ph sz="half" idx="16" hasCustomPrompt="1"/>
          </p:nvPr>
        </p:nvSpPr>
        <p:spPr>
          <a:xfrm>
            <a:off x="4491037" y="5886416"/>
            <a:ext cx="7205663" cy="181534"/>
          </a:xfrm>
          <a:prstGeom prst="rect">
            <a:avLst/>
          </a:prstGeom>
        </p:spPr>
        <p:txBody>
          <a:bodyPr tIns="0" rIns="0" bIns="0">
            <a:noAutofit/>
          </a:bodyPr>
          <a:lstStyle>
            <a:lvl1pPr>
              <a:lnSpc>
                <a:spcPct val="100000"/>
              </a:lnSpc>
              <a:spcBef>
                <a:spcPts val="600"/>
              </a:spcBef>
              <a:defRPr sz="1200" cap="all" spc="160" baseline="0">
                <a:solidFill>
                  <a:schemeClr val="bg1"/>
                </a:solidFill>
                <a:latin typeface="Inter Light" panose="02000403000000020004" pitchFamily="50" charset="0"/>
                <a:ea typeface="Inter Light" panose="02000403000000020004" pitchFamily="50" charset="0"/>
                <a:cs typeface="Inter Light" panose="020004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16" name="Picture Placeholder 8">
            <a:extLst>
              <a:ext uri="{FF2B5EF4-FFF2-40B4-BE49-F238E27FC236}">
                <a16:creationId xmlns:a16="http://schemas.microsoft.com/office/drawing/2014/main" id="{7C4B69D7-624C-1666-EA6E-6FA241A24892}"/>
              </a:ext>
            </a:extLst>
          </p:cNvPr>
          <p:cNvSpPr>
            <a:spLocks noGrp="1"/>
          </p:cNvSpPr>
          <p:nvPr>
            <p:ph type="pic" sz="quarter" idx="21"/>
          </p:nvPr>
        </p:nvSpPr>
        <p:spPr>
          <a:xfrm>
            <a:off x="3105149" y="5251736"/>
            <a:ext cx="1114425" cy="1114425"/>
          </a:xfrm>
          <a:prstGeom prst="roundRect">
            <a:avLst>
              <a:gd name="adj" fmla="val 5813"/>
            </a:avLst>
          </a:prstGeom>
          <a:noFill/>
        </p:spPr>
        <p:txBody>
          <a:bodyPr anchor="ctr" anchorCtr="0">
            <a:normAutofit/>
          </a:bodyPr>
          <a:lstStyle>
            <a:lvl1pPr algn="ctr">
              <a:defRPr sz="1600" b="0"/>
            </a:lvl1pPr>
          </a:lstStyle>
          <a:p>
            <a:r>
              <a:rPr lang="en-US" dirty="0"/>
              <a:t>Click icon to add picture</a:t>
            </a:r>
          </a:p>
        </p:txBody>
      </p:sp>
      <p:sp>
        <p:nvSpPr>
          <p:cNvPr id="17" name="Graphic 14">
            <a:extLst>
              <a:ext uri="{FF2B5EF4-FFF2-40B4-BE49-F238E27FC236}">
                <a16:creationId xmlns:a16="http://schemas.microsoft.com/office/drawing/2014/main" id="{289971B2-6DA5-08CA-F7E5-1172BD30B562}"/>
              </a:ext>
            </a:extLst>
          </p:cNvPr>
          <p:cNvSpPr/>
          <p:nvPr/>
        </p:nvSpPr>
        <p:spPr>
          <a:xfrm>
            <a:off x="1328946" y="2405533"/>
            <a:ext cx="1212117" cy="965628"/>
          </a:xfrm>
          <a:custGeom>
            <a:avLst/>
            <a:gdLst>
              <a:gd name="csX0" fmla="*/ 436380 w 1212117"/>
              <a:gd name="csY0" fmla="*/ 528071 h 965628"/>
              <a:gd name="csX1" fmla="*/ 187312 w 1212117"/>
              <a:gd name="csY1" fmla="*/ 528071 h 965628"/>
              <a:gd name="csX2" fmla="*/ 187312 w 1212117"/>
              <a:gd name="csY2" fmla="*/ 409448 h 965628"/>
              <a:gd name="csX3" fmla="*/ 425638 w 1212117"/>
              <a:gd name="csY3" fmla="*/ 172264 h 965628"/>
              <a:gd name="csX4" fmla="*/ 433264 w 1212117"/>
              <a:gd name="csY4" fmla="*/ 172213 h 965628"/>
              <a:gd name="csX5" fmla="*/ 483088 w 1212117"/>
              <a:gd name="csY5" fmla="*/ 172213 h 965628"/>
              <a:gd name="csX6" fmla="*/ 483088 w 1212117"/>
              <a:gd name="csY6" fmla="*/ 13007 h 965628"/>
              <a:gd name="csX7" fmla="*/ 427044 w 1212117"/>
              <a:gd name="csY7" fmla="*/ 13007 h 965628"/>
              <a:gd name="csX8" fmla="*/ 427044 w 1212117"/>
              <a:gd name="csY8" fmla="*/ 0 h 965628"/>
              <a:gd name="csX9" fmla="*/ 496060 w 1212117"/>
              <a:gd name="csY9" fmla="*/ 0 h 965628"/>
              <a:gd name="csX10" fmla="*/ 496060 w 1212117"/>
              <a:gd name="csY10" fmla="*/ 185220 h 965628"/>
              <a:gd name="csX11" fmla="*/ 433264 w 1212117"/>
              <a:gd name="csY11" fmla="*/ 185220 h 965628"/>
              <a:gd name="csX12" fmla="*/ 257797 w 1212117"/>
              <a:gd name="csY12" fmla="*/ 240893 h 965628"/>
              <a:gd name="csX13" fmla="*/ 200284 w 1212117"/>
              <a:gd name="csY13" fmla="*/ 409448 h 965628"/>
              <a:gd name="csX14" fmla="*/ 200284 w 1212117"/>
              <a:gd name="csY14" fmla="*/ 515065 h 965628"/>
              <a:gd name="csX15" fmla="*/ 449352 w 1212117"/>
              <a:gd name="csY15" fmla="*/ 515065 h 965628"/>
              <a:gd name="csX16" fmla="*/ 449352 w 1212117"/>
              <a:gd name="csY16" fmla="*/ 965628 h 965628"/>
              <a:gd name="csX17" fmla="*/ 0 w 1212117"/>
              <a:gd name="csY17" fmla="*/ 965628 h 965628"/>
              <a:gd name="csX18" fmla="*/ 0 w 1212117"/>
              <a:gd name="csY18" fmla="*/ 418822 h 965628"/>
              <a:gd name="csX19" fmla="*/ 106273 w 1212117"/>
              <a:gd name="csY19" fmla="*/ 113340 h 965628"/>
              <a:gd name="csX20" fmla="*/ 106337 w 1212117"/>
              <a:gd name="csY20" fmla="*/ 113263 h 965628"/>
              <a:gd name="csX21" fmla="*/ 106400 w 1212117"/>
              <a:gd name="csY21" fmla="*/ 113200 h 965628"/>
              <a:gd name="csX22" fmla="*/ 427044 w 1212117"/>
              <a:gd name="csY22" fmla="*/ 0 h 965628"/>
              <a:gd name="csX23" fmla="*/ 427044 w 1212117"/>
              <a:gd name="csY23" fmla="*/ 13007 h 965628"/>
              <a:gd name="csX24" fmla="*/ 414300 w 1212117"/>
              <a:gd name="csY24" fmla="*/ 13108 h 965628"/>
              <a:gd name="csX25" fmla="*/ 115711 w 1212117"/>
              <a:gd name="csY25" fmla="*/ 122256 h 965628"/>
              <a:gd name="csX26" fmla="*/ 109390 w 1212117"/>
              <a:gd name="csY26" fmla="*/ 129166 h 965628"/>
              <a:gd name="csX27" fmla="*/ 12972 w 1212117"/>
              <a:gd name="csY27" fmla="*/ 418822 h 965628"/>
              <a:gd name="csX28" fmla="*/ 12972 w 1212117"/>
              <a:gd name="csY28" fmla="*/ 952622 h 965628"/>
              <a:gd name="csX29" fmla="*/ 436380 w 1212117"/>
              <a:gd name="csY29" fmla="*/ 952622 h 965628"/>
              <a:gd name="csX30" fmla="*/ 436380 w 1212117"/>
              <a:gd name="csY30" fmla="*/ 528071 h 965628"/>
              <a:gd name="csX31" fmla="*/ 1152449 w 1212117"/>
              <a:gd name="csY31" fmla="*/ 528071 h 965628"/>
              <a:gd name="csX32" fmla="*/ 903380 w 1212117"/>
              <a:gd name="csY32" fmla="*/ 528071 h 965628"/>
              <a:gd name="csX33" fmla="*/ 903380 w 1212117"/>
              <a:gd name="csY33" fmla="*/ 409448 h 965628"/>
              <a:gd name="csX34" fmla="*/ 1141707 w 1212117"/>
              <a:gd name="csY34" fmla="*/ 172264 h 965628"/>
              <a:gd name="csX35" fmla="*/ 1149333 w 1212117"/>
              <a:gd name="csY35" fmla="*/ 172213 h 965628"/>
              <a:gd name="csX36" fmla="*/ 1199145 w 1212117"/>
              <a:gd name="csY36" fmla="*/ 172213 h 965628"/>
              <a:gd name="csX37" fmla="*/ 1199145 w 1212117"/>
              <a:gd name="csY37" fmla="*/ 13007 h 965628"/>
              <a:gd name="csX38" fmla="*/ 1143113 w 1212117"/>
              <a:gd name="csY38" fmla="*/ 13007 h 965628"/>
              <a:gd name="csX39" fmla="*/ 1143113 w 1212117"/>
              <a:gd name="csY39" fmla="*/ 0 h 965628"/>
              <a:gd name="csX40" fmla="*/ 1212117 w 1212117"/>
              <a:gd name="csY40" fmla="*/ 0 h 965628"/>
              <a:gd name="csX41" fmla="*/ 1212117 w 1212117"/>
              <a:gd name="csY41" fmla="*/ 185220 h 965628"/>
              <a:gd name="csX42" fmla="*/ 1149333 w 1212117"/>
              <a:gd name="csY42" fmla="*/ 185220 h 965628"/>
              <a:gd name="csX43" fmla="*/ 973866 w 1212117"/>
              <a:gd name="csY43" fmla="*/ 240893 h 965628"/>
              <a:gd name="csX44" fmla="*/ 916352 w 1212117"/>
              <a:gd name="csY44" fmla="*/ 409448 h 965628"/>
              <a:gd name="csX45" fmla="*/ 916352 w 1212117"/>
              <a:gd name="csY45" fmla="*/ 515065 h 965628"/>
              <a:gd name="csX46" fmla="*/ 1165421 w 1212117"/>
              <a:gd name="csY46" fmla="*/ 515065 h 965628"/>
              <a:gd name="csX47" fmla="*/ 1165421 w 1212117"/>
              <a:gd name="csY47" fmla="*/ 965628 h 965628"/>
              <a:gd name="csX48" fmla="*/ 716069 w 1212117"/>
              <a:gd name="csY48" fmla="*/ 965628 h 965628"/>
              <a:gd name="csX49" fmla="*/ 716069 w 1212117"/>
              <a:gd name="csY49" fmla="*/ 418822 h 965628"/>
              <a:gd name="csX50" fmla="*/ 822342 w 1212117"/>
              <a:gd name="csY50" fmla="*/ 113340 h 965628"/>
              <a:gd name="csX51" fmla="*/ 822406 w 1212117"/>
              <a:gd name="csY51" fmla="*/ 113263 h 965628"/>
              <a:gd name="csX52" fmla="*/ 822468 w 1212117"/>
              <a:gd name="csY52" fmla="*/ 113200 h 965628"/>
              <a:gd name="csX53" fmla="*/ 1143113 w 1212117"/>
              <a:gd name="csY53" fmla="*/ 0 h 965628"/>
              <a:gd name="csX54" fmla="*/ 1143113 w 1212117"/>
              <a:gd name="csY54" fmla="*/ 13007 h 965628"/>
              <a:gd name="csX55" fmla="*/ 1130369 w 1212117"/>
              <a:gd name="csY55" fmla="*/ 13108 h 965628"/>
              <a:gd name="csX56" fmla="*/ 831780 w 1212117"/>
              <a:gd name="csY56" fmla="*/ 122256 h 965628"/>
              <a:gd name="csX57" fmla="*/ 825458 w 1212117"/>
              <a:gd name="csY57" fmla="*/ 129166 h 965628"/>
              <a:gd name="csX58" fmla="*/ 729041 w 1212117"/>
              <a:gd name="csY58" fmla="*/ 418822 h 965628"/>
              <a:gd name="csX59" fmla="*/ 729041 w 1212117"/>
              <a:gd name="csY59" fmla="*/ 952622 h 965628"/>
              <a:gd name="csX60" fmla="*/ 1152449 w 1212117"/>
              <a:gd name="csY60" fmla="*/ 952622 h 965628"/>
              <a:gd name="csX61" fmla="*/ 1152449 w 1212117"/>
              <a:gd name="csY61" fmla="*/ 528071 h 96562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Lst>
            <a:rect l="l" t="t" r="r" b="b"/>
            <a:pathLst>
              <a:path w="1212117" h="965628">
                <a:moveTo>
                  <a:pt x="436380" y="528071"/>
                </a:moveTo>
                <a:lnTo>
                  <a:pt x="187312" y="528071"/>
                </a:lnTo>
                <a:lnTo>
                  <a:pt x="187312" y="409448"/>
                </a:lnTo>
                <a:cubicBezTo>
                  <a:pt x="187312" y="253760"/>
                  <a:pt x="266758" y="174698"/>
                  <a:pt x="425638" y="172264"/>
                </a:cubicBezTo>
                <a:lnTo>
                  <a:pt x="433264" y="172213"/>
                </a:lnTo>
                <a:lnTo>
                  <a:pt x="483088" y="172213"/>
                </a:lnTo>
                <a:lnTo>
                  <a:pt x="483088" y="13007"/>
                </a:lnTo>
                <a:lnTo>
                  <a:pt x="427044" y="13007"/>
                </a:lnTo>
                <a:lnTo>
                  <a:pt x="427044" y="0"/>
                </a:lnTo>
                <a:lnTo>
                  <a:pt x="496060" y="0"/>
                </a:lnTo>
                <a:lnTo>
                  <a:pt x="496060" y="185220"/>
                </a:lnTo>
                <a:lnTo>
                  <a:pt x="433264" y="185220"/>
                </a:lnTo>
                <a:cubicBezTo>
                  <a:pt x="353159" y="185221"/>
                  <a:pt x="295484" y="204541"/>
                  <a:pt x="257797" y="240893"/>
                </a:cubicBezTo>
                <a:cubicBezTo>
                  <a:pt x="220205" y="277154"/>
                  <a:pt x="200284" y="332505"/>
                  <a:pt x="200284" y="409448"/>
                </a:cubicBezTo>
                <a:lnTo>
                  <a:pt x="200284" y="515065"/>
                </a:lnTo>
                <a:lnTo>
                  <a:pt x="449352" y="515065"/>
                </a:lnTo>
                <a:lnTo>
                  <a:pt x="449352" y="965628"/>
                </a:lnTo>
                <a:lnTo>
                  <a:pt x="0" y="965628"/>
                </a:lnTo>
                <a:lnTo>
                  <a:pt x="0" y="418822"/>
                </a:lnTo>
                <a:cubicBezTo>
                  <a:pt x="0" y="291498"/>
                  <a:pt x="34984" y="189152"/>
                  <a:pt x="106273" y="113340"/>
                </a:cubicBezTo>
                <a:lnTo>
                  <a:pt x="106337" y="113263"/>
                </a:lnTo>
                <a:lnTo>
                  <a:pt x="106400" y="113200"/>
                </a:lnTo>
                <a:cubicBezTo>
                  <a:pt x="180176" y="37051"/>
                  <a:pt x="287829" y="0"/>
                  <a:pt x="427044" y="0"/>
                </a:cubicBezTo>
                <a:lnTo>
                  <a:pt x="427044" y="13007"/>
                </a:lnTo>
                <a:lnTo>
                  <a:pt x="414300" y="13108"/>
                </a:lnTo>
                <a:cubicBezTo>
                  <a:pt x="283605" y="15313"/>
                  <a:pt x="184076" y="51696"/>
                  <a:pt x="115711" y="122256"/>
                </a:cubicBezTo>
                <a:lnTo>
                  <a:pt x="109390" y="129166"/>
                </a:lnTo>
                <a:cubicBezTo>
                  <a:pt x="45110" y="201304"/>
                  <a:pt x="12972" y="297859"/>
                  <a:pt x="12972" y="418822"/>
                </a:cubicBezTo>
                <a:lnTo>
                  <a:pt x="12972" y="952622"/>
                </a:lnTo>
                <a:lnTo>
                  <a:pt x="436380" y="952622"/>
                </a:lnTo>
                <a:lnTo>
                  <a:pt x="436380" y="528071"/>
                </a:lnTo>
                <a:close/>
                <a:moveTo>
                  <a:pt x="1152449" y="528071"/>
                </a:moveTo>
                <a:lnTo>
                  <a:pt x="903380" y="528071"/>
                </a:lnTo>
                <a:lnTo>
                  <a:pt x="903380" y="409448"/>
                </a:lnTo>
                <a:cubicBezTo>
                  <a:pt x="903381" y="253759"/>
                  <a:pt x="982824" y="174697"/>
                  <a:pt x="1141707" y="172264"/>
                </a:cubicBezTo>
                <a:lnTo>
                  <a:pt x="1149333" y="172213"/>
                </a:lnTo>
                <a:lnTo>
                  <a:pt x="1199145" y="172213"/>
                </a:lnTo>
                <a:lnTo>
                  <a:pt x="1199145" y="13007"/>
                </a:lnTo>
                <a:lnTo>
                  <a:pt x="1143113" y="13007"/>
                </a:lnTo>
                <a:lnTo>
                  <a:pt x="1143113" y="0"/>
                </a:lnTo>
                <a:lnTo>
                  <a:pt x="1212117" y="0"/>
                </a:lnTo>
                <a:lnTo>
                  <a:pt x="1212117" y="185220"/>
                </a:lnTo>
                <a:lnTo>
                  <a:pt x="1149333" y="185220"/>
                </a:lnTo>
                <a:cubicBezTo>
                  <a:pt x="1069227" y="185221"/>
                  <a:pt x="1011554" y="204541"/>
                  <a:pt x="973866" y="240893"/>
                </a:cubicBezTo>
                <a:cubicBezTo>
                  <a:pt x="936273" y="277154"/>
                  <a:pt x="916353" y="332504"/>
                  <a:pt x="916352" y="409448"/>
                </a:cubicBezTo>
                <a:lnTo>
                  <a:pt x="916352" y="515065"/>
                </a:lnTo>
                <a:lnTo>
                  <a:pt x="1165421" y="515065"/>
                </a:lnTo>
                <a:lnTo>
                  <a:pt x="1165421" y="965628"/>
                </a:lnTo>
                <a:lnTo>
                  <a:pt x="716069" y="965628"/>
                </a:lnTo>
                <a:lnTo>
                  <a:pt x="716069" y="418822"/>
                </a:lnTo>
                <a:cubicBezTo>
                  <a:pt x="716069" y="291498"/>
                  <a:pt x="751052" y="189152"/>
                  <a:pt x="822342" y="113340"/>
                </a:cubicBezTo>
                <a:lnTo>
                  <a:pt x="822406" y="113263"/>
                </a:lnTo>
                <a:lnTo>
                  <a:pt x="822468" y="113200"/>
                </a:lnTo>
                <a:cubicBezTo>
                  <a:pt x="896245" y="37051"/>
                  <a:pt x="1003897" y="0"/>
                  <a:pt x="1143113" y="0"/>
                </a:cubicBezTo>
                <a:lnTo>
                  <a:pt x="1143113" y="13007"/>
                </a:lnTo>
                <a:lnTo>
                  <a:pt x="1130369" y="13108"/>
                </a:lnTo>
                <a:cubicBezTo>
                  <a:pt x="999674" y="15313"/>
                  <a:pt x="900144" y="51696"/>
                  <a:pt x="831780" y="122256"/>
                </a:cubicBezTo>
                <a:lnTo>
                  <a:pt x="825458" y="129166"/>
                </a:lnTo>
                <a:cubicBezTo>
                  <a:pt x="761178" y="201304"/>
                  <a:pt x="729041" y="297857"/>
                  <a:pt x="729041" y="418822"/>
                </a:cubicBezTo>
                <a:lnTo>
                  <a:pt x="729041" y="952622"/>
                </a:lnTo>
                <a:lnTo>
                  <a:pt x="1152449" y="952622"/>
                </a:lnTo>
                <a:lnTo>
                  <a:pt x="1152449" y="528071"/>
                </a:lnTo>
                <a:close/>
              </a:path>
            </a:pathLst>
          </a:custGeom>
          <a:solidFill>
            <a:schemeClr val="accent5"/>
          </a:solidFill>
          <a:ln w="12970" cap="flat">
            <a:noFill/>
            <a:prstDash val="solid"/>
            <a:miter/>
          </a:ln>
        </p:spPr>
        <p:txBody>
          <a:bodyPr/>
          <a:lstStyle/>
          <a:p>
            <a:endParaRPr lang="en-DE" dirty="0">
              <a:solidFill>
                <a:schemeClr val="accent4"/>
              </a:solidFill>
              <a:latin typeface="Inter" panose="02000503000000020004" pitchFamily="50" charset="0"/>
            </a:endParaRPr>
          </a:p>
        </p:txBody>
      </p:sp>
      <p:sp>
        <p:nvSpPr>
          <p:cNvPr id="6" name="Text Box 115">
            <a:extLst>
              <a:ext uri="{FF2B5EF4-FFF2-40B4-BE49-F238E27FC236}">
                <a16:creationId xmlns:a16="http://schemas.microsoft.com/office/drawing/2014/main" id="{A048D12D-29DD-D8DF-D0A4-9A36FD29DDFF}"/>
              </a:ext>
            </a:extLst>
          </p:cNvPr>
          <p:cNvSpPr txBox="1">
            <a:spLocks noChangeArrowheads="1"/>
          </p:cNvSpPr>
          <p:nvPr/>
        </p:nvSpPr>
        <p:spPr bwMode="auto">
          <a:xfrm>
            <a:off x="14116937" y="209246"/>
            <a:ext cx="263347" cy="175565"/>
          </a:xfrm>
          <a:prstGeom prst="rect">
            <a:avLst/>
          </a:prstGeom>
          <a:noFill/>
          <a:ln w="9525">
            <a:noFill/>
            <a:miter lim="800000"/>
            <a:headEnd/>
            <a:tailEnd/>
          </a:ln>
          <a:effectLst/>
        </p:spPr>
        <p:txBody>
          <a:bodyPr wrap="square" lIns="0" tIns="0" rIns="0" bIns="0" anchor="ctr" anchorCtr="0">
            <a:noAutofit/>
          </a:bodyPr>
          <a:lstStyle/>
          <a:p>
            <a:pPr algn="r" defTabSz="525272">
              <a:spcBef>
                <a:spcPts val="0"/>
              </a:spcBef>
            </a:pPr>
            <a:fld id="{18E29826-F105-4F77-B977-03F4A4723A21}" type="slidenum">
              <a:rPr lang="en-US" sz="900" b="1" smtClean="0">
                <a:solidFill>
                  <a:schemeClr val="bg1"/>
                </a:solidFill>
                <a:latin typeface="Inter Bold"/>
                <a:ea typeface="Inter Bold"/>
              </a:rPr>
              <a:pPr algn="r" defTabSz="525272">
                <a:spcBef>
                  <a:spcPts val="0"/>
                </a:spcBef>
              </a:pPr>
              <a:t>‹#›</a:t>
            </a:fld>
            <a:endParaRPr lang="en-US" sz="900" b="1" dirty="0">
              <a:solidFill>
                <a:schemeClr val="bg1"/>
              </a:solidFill>
              <a:latin typeface="Inter Bold"/>
              <a:ea typeface="Inter Bold"/>
            </a:endParaRPr>
          </a:p>
        </p:txBody>
      </p:sp>
      <p:sp>
        <p:nvSpPr>
          <p:cNvPr id="7" name="Text Box 115">
            <a:extLst>
              <a:ext uri="{FF2B5EF4-FFF2-40B4-BE49-F238E27FC236}">
                <a16:creationId xmlns:a16="http://schemas.microsoft.com/office/drawing/2014/main" id="{E3E80215-1A0C-AEE9-21D0-C1DFF761BE47}"/>
              </a:ext>
            </a:extLst>
          </p:cNvPr>
          <p:cNvSpPr txBox="1">
            <a:spLocks noChangeArrowheads="1"/>
          </p:cNvSpPr>
          <p:nvPr/>
        </p:nvSpPr>
        <p:spPr bwMode="auto">
          <a:xfrm>
            <a:off x="14116937" y="209246"/>
            <a:ext cx="263347" cy="175565"/>
          </a:xfrm>
          <a:prstGeom prst="rect">
            <a:avLst/>
          </a:prstGeom>
          <a:noFill/>
          <a:ln w="9525">
            <a:noFill/>
            <a:miter lim="800000"/>
            <a:headEnd/>
            <a:tailEnd/>
          </a:ln>
          <a:effectLst/>
        </p:spPr>
        <p:txBody>
          <a:bodyPr wrap="square" lIns="0" tIns="0" rIns="0" bIns="0" anchor="ctr" anchorCtr="0">
            <a:noAutofit/>
          </a:bodyPr>
          <a:lstStyle/>
          <a:p>
            <a:pPr algn="r" defTabSz="525272">
              <a:spcBef>
                <a:spcPts val="0"/>
              </a:spcBef>
            </a:pPr>
            <a:fld id="{18E29826-F105-4F77-B977-03F4A4723A21}" type="slidenum">
              <a:rPr lang="en-US" sz="900" b="1" smtClean="0">
                <a:solidFill>
                  <a:schemeClr val="bg1"/>
                </a:solidFill>
                <a:latin typeface="Inter Bold"/>
                <a:ea typeface="Inter Bold"/>
              </a:rPr>
              <a:pPr algn="r" defTabSz="525272">
                <a:spcBef>
                  <a:spcPts val="0"/>
                </a:spcBef>
              </a:pPr>
              <a:t>‹#›</a:t>
            </a:fld>
            <a:endParaRPr lang="en-US" sz="900" b="1" dirty="0">
              <a:solidFill>
                <a:schemeClr val="bg1"/>
              </a:solidFill>
              <a:latin typeface="Inter Bold"/>
              <a:ea typeface="Inter Bold"/>
            </a:endParaRPr>
          </a:p>
        </p:txBody>
      </p:sp>
      <p:pic>
        <p:nvPicPr>
          <p:cNvPr id="9" name="Union" descr="preencoded.png">
            <a:extLst>
              <a:ext uri="{FF2B5EF4-FFF2-40B4-BE49-F238E27FC236}">
                <a16:creationId xmlns:a16="http://schemas.microsoft.com/office/drawing/2014/main" id="{84A28516-F244-E772-2F22-00C058D757CA}"/>
              </a:ext>
            </a:extLst>
          </p:cNvPr>
          <p:cNvPicPr>
            <a:picLocks noChangeAspect="1"/>
          </p:cNvPicPr>
          <p:nvPr/>
        </p:nvPicPr>
        <p:blipFill>
          <a:blip r:embed="rId3"/>
          <a:srcRect/>
          <a:stretch/>
        </p:blipFill>
        <p:spPr>
          <a:xfrm>
            <a:off x="491014" y="228835"/>
            <a:ext cx="938212" cy="151929"/>
          </a:xfrm>
          <a:prstGeom prst="rect">
            <a:avLst/>
          </a:prstGeom>
        </p:spPr>
      </p:pic>
      <p:sp>
        <p:nvSpPr>
          <p:cNvPr id="10" name="COMPANY OVERVIEW">
            <a:extLst>
              <a:ext uri="{FF2B5EF4-FFF2-40B4-BE49-F238E27FC236}">
                <a16:creationId xmlns:a16="http://schemas.microsoft.com/office/drawing/2014/main" id="{73581848-D525-1749-FBFB-E0E176CEEBC1}"/>
              </a:ext>
            </a:extLst>
          </p:cNvPr>
          <p:cNvSpPr/>
          <p:nvPr/>
        </p:nvSpPr>
        <p:spPr>
          <a:xfrm>
            <a:off x="4741071" y="243840"/>
            <a:ext cx="5150644" cy="129540"/>
          </a:xfrm>
          <a:prstGeom prst="rect">
            <a:avLst/>
          </a:prstGeom>
          <a:noFill/>
          <a:ln/>
        </p:spPr>
        <p:txBody>
          <a:bodyPr wrap="square" lIns="0" tIns="0" rIns="0" bIns="0" rtlCol="0" anchor="t"/>
          <a:lstStyle/>
          <a:p>
            <a:pPr marL="0" indent="0" algn="ctr">
              <a:lnSpc>
                <a:spcPts val="1020"/>
              </a:lnSpc>
              <a:buNone/>
            </a:pPr>
            <a:r>
              <a:rPr lang="en-US" sz="900" b="1" kern="0" cap="all" spc="168" baseline="0" dirty="0">
                <a:solidFill>
                  <a:schemeClr val="bg1"/>
                </a:solidFill>
                <a:latin typeface="Inter" panose="02000503000000020004" pitchFamily="50" charset="0"/>
                <a:ea typeface="Inter" panose="02000503000000020004" pitchFamily="50" charset="0"/>
                <a:cs typeface="Inter" panose="02000503000000020004" pitchFamily="50" charset="0"/>
              </a:rPr>
              <a:t>PRESENTATION DESCRIPTION</a:t>
            </a:r>
            <a:endParaRPr lang="en-US" sz="900" b="1" cap="all" baseline="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Tree>
    <p:extLst>
      <p:ext uri="{BB962C8B-B14F-4D97-AF65-F5344CB8AC3E}">
        <p14:creationId xmlns:p14="http://schemas.microsoft.com/office/powerpoint/2010/main" val="356006830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hoto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28104F-AAE6-B720-6AA2-9965E47FA0B2}"/>
              </a:ext>
            </a:extLst>
          </p:cNvPr>
          <p:cNvSpPr/>
          <p:nvPr/>
        </p:nvSpPr>
        <p:spPr>
          <a:xfrm>
            <a:off x="0" y="481693"/>
            <a:ext cx="14630400" cy="77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sp>
        <p:nvSpPr>
          <p:cNvPr id="11" name="Picture Placeholder 8">
            <a:extLst>
              <a:ext uri="{FF2B5EF4-FFF2-40B4-BE49-F238E27FC236}">
                <a16:creationId xmlns:a16="http://schemas.microsoft.com/office/drawing/2014/main" id="{542B0A81-49C8-FCE9-4620-D42F33FDA286}"/>
              </a:ext>
            </a:extLst>
          </p:cNvPr>
          <p:cNvSpPr>
            <a:spLocks noGrp="1"/>
          </p:cNvSpPr>
          <p:nvPr>
            <p:ph type="pic" sz="quarter" idx="16"/>
          </p:nvPr>
        </p:nvSpPr>
        <p:spPr>
          <a:xfrm>
            <a:off x="276099" y="619732"/>
            <a:ext cx="2649981" cy="3409342"/>
          </a:xfrm>
          <a:prstGeom prst="roundRect">
            <a:avLst>
              <a:gd name="adj" fmla="val 5813"/>
            </a:avLst>
          </a:prstGeom>
          <a:noFill/>
        </p:spPr>
        <p:txBody>
          <a:bodyPr anchor="ctr" anchorCtr="0">
            <a:normAutofit/>
          </a:bodyPr>
          <a:lstStyle>
            <a:lvl1pPr algn="ctr">
              <a:defRPr sz="1600" b="0"/>
            </a:lvl1pPr>
          </a:lstStyle>
          <a:p>
            <a:r>
              <a:rPr lang="en-US" dirty="0"/>
              <a:t>Click icon to add picture</a:t>
            </a:r>
          </a:p>
        </p:txBody>
      </p:sp>
      <p:sp>
        <p:nvSpPr>
          <p:cNvPr id="12" name="Picture Placeholder 8">
            <a:extLst>
              <a:ext uri="{FF2B5EF4-FFF2-40B4-BE49-F238E27FC236}">
                <a16:creationId xmlns:a16="http://schemas.microsoft.com/office/drawing/2014/main" id="{821B71CE-FC70-2F19-3188-ACCD0DB193BC}"/>
              </a:ext>
            </a:extLst>
          </p:cNvPr>
          <p:cNvSpPr>
            <a:spLocks noGrp="1"/>
          </p:cNvSpPr>
          <p:nvPr>
            <p:ph type="pic" sz="quarter" idx="17"/>
          </p:nvPr>
        </p:nvSpPr>
        <p:spPr>
          <a:xfrm>
            <a:off x="3141219" y="619733"/>
            <a:ext cx="2649981" cy="3409342"/>
          </a:xfrm>
          <a:prstGeom prst="roundRect">
            <a:avLst>
              <a:gd name="adj" fmla="val 5813"/>
            </a:avLst>
          </a:prstGeom>
          <a:noFill/>
        </p:spPr>
        <p:txBody>
          <a:bodyPr anchor="ctr" anchorCtr="0">
            <a:normAutofit/>
          </a:bodyPr>
          <a:lstStyle>
            <a:lvl1pPr algn="ctr">
              <a:defRPr sz="1600" b="0"/>
            </a:lvl1pPr>
          </a:lstStyle>
          <a:p>
            <a:r>
              <a:rPr lang="en-US" dirty="0"/>
              <a:t>Click icon to add picture</a:t>
            </a:r>
          </a:p>
        </p:txBody>
      </p:sp>
      <p:sp>
        <p:nvSpPr>
          <p:cNvPr id="13" name="Picture Placeholder 8">
            <a:extLst>
              <a:ext uri="{FF2B5EF4-FFF2-40B4-BE49-F238E27FC236}">
                <a16:creationId xmlns:a16="http://schemas.microsoft.com/office/drawing/2014/main" id="{29D4AFB4-FC0D-A2B9-7EC1-DD4D7717C96B}"/>
              </a:ext>
            </a:extLst>
          </p:cNvPr>
          <p:cNvSpPr>
            <a:spLocks noGrp="1"/>
          </p:cNvSpPr>
          <p:nvPr>
            <p:ph type="pic" sz="quarter" idx="18"/>
          </p:nvPr>
        </p:nvSpPr>
        <p:spPr>
          <a:xfrm>
            <a:off x="276099" y="4248149"/>
            <a:ext cx="2649981" cy="3435958"/>
          </a:xfrm>
          <a:prstGeom prst="roundRect">
            <a:avLst>
              <a:gd name="adj" fmla="val 5813"/>
            </a:avLst>
          </a:prstGeom>
          <a:noFill/>
        </p:spPr>
        <p:txBody>
          <a:bodyPr anchor="ctr" anchorCtr="0">
            <a:normAutofit/>
          </a:bodyPr>
          <a:lstStyle>
            <a:lvl1pPr algn="ctr">
              <a:defRPr sz="1600" b="0"/>
            </a:lvl1pPr>
          </a:lstStyle>
          <a:p>
            <a:r>
              <a:rPr lang="en-US" dirty="0"/>
              <a:t>Click icon to add picture</a:t>
            </a:r>
          </a:p>
        </p:txBody>
      </p:sp>
      <p:sp>
        <p:nvSpPr>
          <p:cNvPr id="14" name="Picture Placeholder 8">
            <a:extLst>
              <a:ext uri="{FF2B5EF4-FFF2-40B4-BE49-F238E27FC236}">
                <a16:creationId xmlns:a16="http://schemas.microsoft.com/office/drawing/2014/main" id="{DEF1DFB8-BC9A-B59F-8B8A-BC5D1016A388}"/>
              </a:ext>
            </a:extLst>
          </p:cNvPr>
          <p:cNvSpPr>
            <a:spLocks noGrp="1"/>
          </p:cNvSpPr>
          <p:nvPr>
            <p:ph type="pic" sz="quarter" idx="19"/>
          </p:nvPr>
        </p:nvSpPr>
        <p:spPr>
          <a:xfrm>
            <a:off x="3141219" y="4248150"/>
            <a:ext cx="2649981" cy="3435958"/>
          </a:xfrm>
          <a:prstGeom prst="roundRect">
            <a:avLst>
              <a:gd name="adj" fmla="val 5813"/>
            </a:avLst>
          </a:prstGeom>
          <a:noFill/>
        </p:spPr>
        <p:txBody>
          <a:bodyPr anchor="ctr" anchorCtr="0">
            <a:normAutofit/>
          </a:bodyPr>
          <a:lstStyle>
            <a:lvl1pPr algn="ctr">
              <a:defRPr sz="1600" b="0"/>
            </a:lvl1pPr>
          </a:lstStyle>
          <a:p>
            <a:r>
              <a:rPr lang="en-US" dirty="0"/>
              <a:t>Click icon to add picture</a:t>
            </a:r>
          </a:p>
        </p:txBody>
      </p:sp>
      <p:sp>
        <p:nvSpPr>
          <p:cNvPr id="15" name="Picture Placeholder 8">
            <a:extLst>
              <a:ext uri="{FF2B5EF4-FFF2-40B4-BE49-F238E27FC236}">
                <a16:creationId xmlns:a16="http://schemas.microsoft.com/office/drawing/2014/main" id="{6C11F13A-F960-0FFA-2F9F-71D30C7E6C91}"/>
              </a:ext>
            </a:extLst>
          </p:cNvPr>
          <p:cNvSpPr>
            <a:spLocks noGrp="1"/>
          </p:cNvSpPr>
          <p:nvPr>
            <p:ph type="pic" sz="quarter" idx="20"/>
          </p:nvPr>
        </p:nvSpPr>
        <p:spPr>
          <a:xfrm>
            <a:off x="5981701" y="619732"/>
            <a:ext cx="5524500" cy="7064375"/>
          </a:xfrm>
          <a:prstGeom prst="roundRect">
            <a:avLst>
              <a:gd name="adj" fmla="val 2349"/>
            </a:avLst>
          </a:prstGeom>
          <a:noFill/>
        </p:spPr>
        <p:txBody>
          <a:bodyPr anchor="ctr" anchorCtr="0">
            <a:normAutofit/>
          </a:bodyPr>
          <a:lstStyle>
            <a:lvl1pPr algn="ctr">
              <a:defRPr sz="1600" b="0"/>
            </a:lvl1pPr>
          </a:lstStyle>
          <a:p>
            <a:r>
              <a:rPr lang="en-US" dirty="0"/>
              <a:t>Click icon to add picture</a:t>
            </a:r>
          </a:p>
        </p:txBody>
      </p:sp>
      <p:sp>
        <p:nvSpPr>
          <p:cNvPr id="16" name="Picture Placeholder 8">
            <a:extLst>
              <a:ext uri="{FF2B5EF4-FFF2-40B4-BE49-F238E27FC236}">
                <a16:creationId xmlns:a16="http://schemas.microsoft.com/office/drawing/2014/main" id="{C9AEF74C-2790-BA06-A268-BE5922DA3620}"/>
              </a:ext>
            </a:extLst>
          </p:cNvPr>
          <p:cNvSpPr>
            <a:spLocks noGrp="1"/>
          </p:cNvSpPr>
          <p:nvPr>
            <p:ph type="pic" sz="quarter" idx="21"/>
          </p:nvPr>
        </p:nvSpPr>
        <p:spPr>
          <a:xfrm>
            <a:off x="11696700" y="619733"/>
            <a:ext cx="2649981" cy="3409342"/>
          </a:xfrm>
          <a:prstGeom prst="roundRect">
            <a:avLst>
              <a:gd name="adj" fmla="val 5813"/>
            </a:avLst>
          </a:prstGeom>
          <a:noFill/>
        </p:spPr>
        <p:txBody>
          <a:bodyPr anchor="ctr" anchorCtr="0">
            <a:normAutofit/>
          </a:bodyPr>
          <a:lstStyle>
            <a:lvl1pPr algn="ctr">
              <a:defRPr sz="1600" b="0"/>
            </a:lvl1pPr>
          </a:lstStyle>
          <a:p>
            <a:r>
              <a:rPr lang="en-US" dirty="0"/>
              <a:t>Click icon to add picture</a:t>
            </a:r>
          </a:p>
        </p:txBody>
      </p:sp>
      <p:sp>
        <p:nvSpPr>
          <p:cNvPr id="17" name="Picture Placeholder 8">
            <a:extLst>
              <a:ext uri="{FF2B5EF4-FFF2-40B4-BE49-F238E27FC236}">
                <a16:creationId xmlns:a16="http://schemas.microsoft.com/office/drawing/2014/main" id="{72D46F34-3342-C2E2-018B-2A1814EC730C}"/>
              </a:ext>
            </a:extLst>
          </p:cNvPr>
          <p:cNvSpPr>
            <a:spLocks noGrp="1"/>
          </p:cNvSpPr>
          <p:nvPr>
            <p:ph type="pic" sz="quarter" idx="22"/>
          </p:nvPr>
        </p:nvSpPr>
        <p:spPr>
          <a:xfrm>
            <a:off x="11696700" y="4248149"/>
            <a:ext cx="2649981" cy="3435959"/>
          </a:xfrm>
          <a:prstGeom prst="roundRect">
            <a:avLst>
              <a:gd name="adj" fmla="val 5813"/>
            </a:avLst>
          </a:prstGeom>
          <a:noFill/>
        </p:spPr>
        <p:txBody>
          <a:bodyPr anchor="ctr" anchorCtr="0">
            <a:normAutofit/>
          </a:bodyPr>
          <a:lstStyle>
            <a:lvl1pPr algn="ctr">
              <a:defRPr sz="1600" b="0"/>
            </a:lvl1pPr>
          </a:lstStyle>
          <a:p>
            <a:r>
              <a:rPr lang="en-US" dirty="0"/>
              <a:t>Click icon to add picture</a:t>
            </a:r>
          </a:p>
        </p:txBody>
      </p:sp>
      <p:sp>
        <p:nvSpPr>
          <p:cNvPr id="2" name="TextBox 1">
            <a:extLst>
              <a:ext uri="{FF2B5EF4-FFF2-40B4-BE49-F238E27FC236}">
                <a16:creationId xmlns:a16="http://schemas.microsoft.com/office/drawing/2014/main" id="{07C06C4B-AD0F-177E-920A-CFF3206E0714}"/>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3" name="Footer Placeholder 4">
            <a:extLst>
              <a:ext uri="{FF2B5EF4-FFF2-40B4-BE49-F238E27FC236}">
                <a16:creationId xmlns:a16="http://schemas.microsoft.com/office/drawing/2014/main" id="{59879712-D34B-145B-F968-944F6414925F}"/>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4138005483"/>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08022F-70F3-0023-FA21-49EBA8DE9FA0}"/>
              </a:ext>
            </a:extLst>
          </p:cNvPr>
          <p:cNvSpPr/>
          <p:nvPr/>
        </p:nvSpPr>
        <p:spPr>
          <a:xfrm>
            <a:off x="0" y="0"/>
            <a:ext cx="14630400" cy="822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sp>
        <p:nvSpPr>
          <p:cNvPr id="5" name="TextBox 4">
            <a:extLst>
              <a:ext uri="{FF2B5EF4-FFF2-40B4-BE49-F238E27FC236}">
                <a16:creationId xmlns:a16="http://schemas.microsoft.com/office/drawing/2014/main" id="{8624D140-B4EA-E7E0-18A8-B7D83155FBFC}"/>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6" name="Footer Placeholder 4">
            <a:extLst>
              <a:ext uri="{FF2B5EF4-FFF2-40B4-BE49-F238E27FC236}">
                <a16:creationId xmlns:a16="http://schemas.microsoft.com/office/drawing/2014/main" id="{858E8F88-DA2A-1D8C-C16A-A27EE17F1733}"/>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392332336"/>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501907-F4B6-0B68-11B4-BFBE267DA6BB}"/>
              </a:ext>
            </a:extLst>
          </p:cNvPr>
          <p:cNvSpPr/>
          <p:nvPr/>
        </p:nvSpPr>
        <p:spPr>
          <a:xfrm>
            <a:off x="0" y="0"/>
            <a:ext cx="14630400" cy="8229600"/>
          </a:xfrm>
          <a:prstGeom prst="rect">
            <a:avLst/>
          </a:prstGeom>
          <a:solidFill>
            <a:srgbClr val="0E102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nter" panose="02000503000000020004" pitchFamily="50" charset="0"/>
              <a:ea typeface="+mn-ea"/>
              <a:cs typeface="+mn-cs"/>
            </a:endParaRPr>
          </a:p>
        </p:txBody>
      </p:sp>
      <p:sp>
        <p:nvSpPr>
          <p:cNvPr id="2" name="Rectangle 1">
            <a:extLst>
              <a:ext uri="{FF2B5EF4-FFF2-40B4-BE49-F238E27FC236}">
                <a16:creationId xmlns:a16="http://schemas.microsoft.com/office/drawing/2014/main" id="{1FA1C404-616A-0398-E1D5-7C7002338054}"/>
              </a:ext>
            </a:extLst>
          </p:cNvPr>
          <p:cNvSpPr/>
          <p:nvPr/>
        </p:nvSpPr>
        <p:spPr>
          <a:xfrm>
            <a:off x="0" y="0"/>
            <a:ext cx="14630400" cy="8229600"/>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nter" panose="02000503000000020004" pitchFamily="50" charset="0"/>
              <a:ea typeface="+mn-ea"/>
              <a:cs typeface="+mn-cs"/>
            </a:endParaRPr>
          </a:p>
        </p:txBody>
      </p:sp>
      <p:pic>
        <p:nvPicPr>
          <p:cNvPr id="14" name="Union" descr="preencoded.png">
            <a:extLst>
              <a:ext uri="{FF2B5EF4-FFF2-40B4-BE49-F238E27FC236}">
                <a16:creationId xmlns:a16="http://schemas.microsoft.com/office/drawing/2014/main" id="{EA16ED0D-CB25-EA45-6EB2-9A86149AB4A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2922270"/>
            <a:ext cx="14630400" cy="2385060"/>
          </a:xfrm>
          <a:prstGeom prst="rect">
            <a:avLst/>
          </a:prstGeom>
        </p:spPr>
      </p:pic>
      <p:sp>
        <p:nvSpPr>
          <p:cNvPr id="3" name="TextBox 2">
            <a:extLst>
              <a:ext uri="{FF2B5EF4-FFF2-40B4-BE49-F238E27FC236}">
                <a16:creationId xmlns:a16="http://schemas.microsoft.com/office/drawing/2014/main" id="{AF589ECB-9023-389E-E7EE-1285853BDEB5}"/>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6D6D6D"/>
                </a:solidFill>
                <a:latin typeface="Inter" panose="02000503000000020004" pitchFamily="50" charset="0"/>
                <a:cs typeface="Inter" panose="02000503000000020004" pitchFamily="50" charset="0"/>
              </a:rPr>
              <a:t>DXC Internal</a:t>
            </a:r>
          </a:p>
        </p:txBody>
      </p:sp>
      <p:sp>
        <p:nvSpPr>
          <p:cNvPr id="5" name="Footer Placeholder 4">
            <a:extLst>
              <a:ext uri="{FF2B5EF4-FFF2-40B4-BE49-F238E27FC236}">
                <a16:creationId xmlns:a16="http://schemas.microsoft.com/office/drawing/2014/main" id="{3F2D46D9-B686-7E94-2205-17D8ADEA3502}"/>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bg1"/>
                </a:solidFill>
                <a:latin typeface="Inter" panose="02000503000000020004" pitchFamily="50" charset="0"/>
                <a:cs typeface="Inter" panose="02000503000000020004" pitchFamily="50" charset="0"/>
              </a:rPr>
              <a:t>© </a:t>
            </a:r>
            <a:fld id="{C0650B53-F5B1-403A-BD70-58B7AE2589AD}" type="datetimeyyyy">
              <a:rPr lang="en-US" sz="850" smtClean="0">
                <a:solidFill>
                  <a:schemeClr val="bg1"/>
                </a:solidFill>
                <a:latin typeface="Inter" panose="02000503000000020004" pitchFamily="50" charset="0"/>
                <a:cs typeface="Inter" panose="02000503000000020004" pitchFamily="50" charset="0"/>
              </a:rPr>
              <a:pPr algn="r"/>
              <a:t>2026</a:t>
            </a:fld>
            <a:r>
              <a:rPr lang="en-US" sz="850" dirty="0">
                <a:solidFill>
                  <a:schemeClr val="bg1"/>
                </a:solidFill>
                <a:latin typeface="Inter" panose="02000503000000020004" pitchFamily="50" charset="0"/>
                <a:cs typeface="Inter" panose="02000503000000020004" pitchFamily="50" charset="0"/>
              </a:rPr>
              <a:t> DXC Technology Company. All rights reserved.</a:t>
            </a:r>
          </a:p>
        </p:txBody>
      </p:sp>
      <p:sp>
        <p:nvSpPr>
          <p:cNvPr id="6" name="TextBox 5">
            <a:extLst>
              <a:ext uri="{FF2B5EF4-FFF2-40B4-BE49-F238E27FC236}">
                <a16:creationId xmlns:a16="http://schemas.microsoft.com/office/drawing/2014/main" id="{5711374D-BA4A-0EF5-3894-069B57DF8D2A}"/>
              </a:ext>
            </a:extLst>
          </p:cNvPr>
          <p:cNvSpPr txBox="1"/>
          <p:nvPr/>
        </p:nvSpPr>
        <p:spPr>
          <a:xfrm>
            <a:off x="267231" y="7989116"/>
            <a:ext cx="297125" cy="123111"/>
          </a:xfrm>
          <a:prstGeom prst="rect">
            <a:avLst/>
          </a:prstGeom>
          <a:noFill/>
        </p:spPr>
        <p:txBody>
          <a:bodyPr wrap="square" lIns="0" tIns="0" rIns="0" bIns="0">
            <a:spAutoFit/>
          </a:bodyPr>
          <a:lstStyle/>
          <a:p>
            <a:pPr algn="l"/>
            <a:r>
              <a:rPr lang="en-US" sz="800" b="0" dirty="0">
                <a:solidFill>
                  <a:schemeClr val="tx1">
                    <a:lumMod val="75000"/>
                    <a:lumOff val="25000"/>
                  </a:schemeClr>
                </a:solidFill>
                <a:latin typeface="Inter" panose="02000503000000020004" pitchFamily="50" charset="0"/>
                <a:cs typeface="Inter" panose="02000503000000020004" pitchFamily="50" charset="0"/>
              </a:rPr>
              <a:t>v01 </a:t>
            </a:r>
          </a:p>
        </p:txBody>
      </p:sp>
    </p:spTree>
    <p:extLst>
      <p:ext uri="{BB962C8B-B14F-4D97-AF65-F5344CB8AC3E}">
        <p14:creationId xmlns:p14="http://schemas.microsoft.com/office/powerpoint/2010/main" val="122510132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3">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73B2DF-BAF2-C420-FD86-86240D16DD99}"/>
              </a:ext>
            </a:extLst>
          </p:cNvPr>
          <p:cNvSpPr/>
          <p:nvPr/>
        </p:nvSpPr>
        <p:spPr>
          <a:xfrm>
            <a:off x="0" y="0"/>
            <a:ext cx="14630400" cy="822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dirty="0">
              <a:latin typeface="Inter Medium" panose="02000603000000020004" pitchFamily="50" charset="0"/>
            </a:endParaRPr>
          </a:p>
        </p:txBody>
      </p:sp>
      <p:pic>
        <p:nvPicPr>
          <p:cNvPr id="2" name="Frame 15529" descr="preencoded.png">
            <a:extLst>
              <a:ext uri="{FF2B5EF4-FFF2-40B4-BE49-F238E27FC236}">
                <a16:creationId xmlns:a16="http://schemas.microsoft.com/office/drawing/2014/main" id="{1EF2DDB8-8571-93E4-C67A-35640A82F91D}"/>
              </a:ext>
            </a:extLst>
          </p:cNvPr>
          <p:cNvPicPr>
            <a:picLocks noChangeAspect="1"/>
          </p:cNvPicPr>
          <p:nvPr/>
        </p:nvPicPr>
        <p:blipFill>
          <a:blip r:embed="rId2"/>
          <a:srcRect/>
          <a:stretch/>
        </p:blipFill>
        <p:spPr>
          <a:xfrm>
            <a:off x="243840" y="243840"/>
            <a:ext cx="14142720" cy="4739640"/>
          </a:xfrm>
          <a:prstGeom prst="rect">
            <a:avLst/>
          </a:prstGeom>
        </p:spPr>
      </p:pic>
      <p:sp>
        <p:nvSpPr>
          <p:cNvPr id="5" name="Rectangle 4">
            <a:extLst>
              <a:ext uri="{FF2B5EF4-FFF2-40B4-BE49-F238E27FC236}">
                <a16:creationId xmlns:a16="http://schemas.microsoft.com/office/drawing/2014/main" id="{E03F9C0B-0317-E2A6-8F23-EFFBE864DCA8}"/>
              </a:ext>
            </a:extLst>
          </p:cNvPr>
          <p:cNvSpPr/>
          <p:nvPr/>
        </p:nvSpPr>
        <p:spPr>
          <a:xfrm>
            <a:off x="0" y="0"/>
            <a:ext cx="14630400" cy="822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dirty="0">
              <a:latin typeface="Inter Medium" panose="02000603000000020004" pitchFamily="50" charset="0"/>
            </a:endParaRPr>
          </a:p>
        </p:txBody>
      </p:sp>
      <p:pic>
        <p:nvPicPr>
          <p:cNvPr id="15" name="lookmomnoagency_httpss.mj.runJIcAb0P4040_Ultra-real_cinematic_p_638bfe43-65b2-4354-845b-4351f8df7907" descr="preencoded.png">
            <a:extLst>
              <a:ext uri="{FF2B5EF4-FFF2-40B4-BE49-F238E27FC236}">
                <a16:creationId xmlns:a16="http://schemas.microsoft.com/office/drawing/2014/main" id="{75169228-DC09-412D-D6F7-167D9FF75424}"/>
              </a:ext>
            </a:extLst>
          </p:cNvPr>
          <p:cNvPicPr>
            <a:picLocks noChangeAspect="1"/>
          </p:cNvPicPr>
          <p:nvPr/>
        </p:nvPicPr>
        <p:blipFill>
          <a:blip r:embed="rId3"/>
          <a:srcRect/>
          <a:stretch/>
        </p:blipFill>
        <p:spPr>
          <a:xfrm>
            <a:off x="243840" y="243840"/>
            <a:ext cx="14142720" cy="4815840"/>
          </a:xfrm>
          <a:prstGeom prst="rect">
            <a:avLst/>
          </a:prstGeom>
        </p:spPr>
      </p:pic>
      <p:pic>
        <p:nvPicPr>
          <p:cNvPr id="16" name="Vector (Stroke)" descr="preencoded.png">
            <a:extLst>
              <a:ext uri="{FF2B5EF4-FFF2-40B4-BE49-F238E27FC236}">
                <a16:creationId xmlns:a16="http://schemas.microsoft.com/office/drawing/2014/main" id="{5324CBEF-018F-5E09-4F26-F7E04320B824}"/>
              </a:ext>
            </a:extLst>
          </p:cNvPr>
          <p:cNvPicPr>
            <a:picLocks noChangeAspect="1"/>
          </p:cNvPicPr>
          <p:nvPr/>
        </p:nvPicPr>
        <p:blipFill>
          <a:blip r:embed="rId4"/>
          <a:srcRect/>
          <a:stretch/>
        </p:blipFill>
        <p:spPr>
          <a:xfrm>
            <a:off x="243840" y="861060"/>
            <a:ext cx="13472160" cy="3573780"/>
          </a:xfrm>
          <a:prstGeom prst="rect">
            <a:avLst/>
          </a:prstGeom>
        </p:spPr>
      </p:pic>
      <p:sp>
        <p:nvSpPr>
          <p:cNvPr id="17" name="Subtitle 2">
            <a:extLst>
              <a:ext uri="{FF2B5EF4-FFF2-40B4-BE49-F238E27FC236}">
                <a16:creationId xmlns:a16="http://schemas.microsoft.com/office/drawing/2014/main" id="{0342C94D-B005-C627-CC70-486D6842AB48}"/>
              </a:ext>
            </a:extLst>
          </p:cNvPr>
          <p:cNvSpPr>
            <a:spLocks noGrp="1"/>
          </p:cNvSpPr>
          <p:nvPr>
            <p:ph type="subTitle" idx="1"/>
          </p:nvPr>
        </p:nvSpPr>
        <p:spPr>
          <a:xfrm>
            <a:off x="5972733" y="5447346"/>
            <a:ext cx="7353431" cy="167641"/>
          </a:xfrm>
          <a:prstGeom prst="rect">
            <a:avLst/>
          </a:prstGeom>
        </p:spPr>
        <p:txBody>
          <a:bodyPr bIns="0" anchor="b" anchorCtr="0">
            <a:noAutofit/>
          </a:bodyPr>
          <a:lstStyle>
            <a:lvl1pPr marL="0" indent="0" algn="l">
              <a:spcBef>
                <a:spcPts val="0"/>
              </a:spcBef>
              <a:buNone/>
              <a:defRPr sz="1050" b="1" cap="all" spc="160" baseline="0">
                <a:solidFill>
                  <a:schemeClr val="tx1"/>
                </a:solidFill>
                <a:latin typeface="Inter" panose="02000503000000020004" pitchFamily="50" charset="0"/>
                <a:ea typeface="Inter" panose="02000503000000020004" pitchFamily="50" charset="0"/>
                <a:cs typeface="Inter" panose="02000503000000020004" pitchFamily="50" charset="0"/>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US"/>
              <a:t>Click to edit Master subtitle style</a:t>
            </a:r>
          </a:p>
        </p:txBody>
      </p:sp>
      <p:pic>
        <p:nvPicPr>
          <p:cNvPr id="18" name="Union" descr="preencoded.png">
            <a:extLst>
              <a:ext uri="{FF2B5EF4-FFF2-40B4-BE49-F238E27FC236}">
                <a16:creationId xmlns:a16="http://schemas.microsoft.com/office/drawing/2014/main" id="{4B2C8058-2A52-FBD2-A88A-2B552585CED4}"/>
              </a:ext>
            </a:extLst>
          </p:cNvPr>
          <p:cNvPicPr>
            <a:picLocks noChangeAspect="1"/>
          </p:cNvPicPr>
          <p:nvPr/>
        </p:nvPicPr>
        <p:blipFill>
          <a:blip r:embed="rId5"/>
          <a:srcRect/>
          <a:stretch/>
        </p:blipFill>
        <p:spPr>
          <a:xfrm>
            <a:off x="278641" y="5496587"/>
            <a:ext cx="2682240" cy="434347"/>
          </a:xfrm>
          <a:prstGeom prst="rect">
            <a:avLst/>
          </a:prstGeom>
        </p:spPr>
      </p:pic>
      <p:sp>
        <p:nvSpPr>
          <p:cNvPr id="19" name="Title 1">
            <a:extLst>
              <a:ext uri="{FF2B5EF4-FFF2-40B4-BE49-F238E27FC236}">
                <a16:creationId xmlns:a16="http://schemas.microsoft.com/office/drawing/2014/main" id="{4B5FEA5F-CB2C-3FF5-0223-355E67B85B23}"/>
              </a:ext>
            </a:extLst>
          </p:cNvPr>
          <p:cNvSpPr>
            <a:spLocks noGrp="1"/>
          </p:cNvSpPr>
          <p:nvPr>
            <p:ph type="ctrTitle"/>
          </p:nvPr>
        </p:nvSpPr>
        <p:spPr>
          <a:xfrm>
            <a:off x="5972734" y="5772149"/>
            <a:ext cx="7353431" cy="977901"/>
          </a:xfrm>
          <a:prstGeom prst="rect">
            <a:avLst/>
          </a:prstGeom>
        </p:spPr>
        <p:txBody>
          <a:bodyPr anchor="ctr" anchorCtr="0">
            <a:noAutofit/>
          </a:bodyPr>
          <a:lstStyle>
            <a:lvl1pPr>
              <a:defRPr sz="3600" cap="all" baseline="0">
                <a:solidFill>
                  <a:schemeClr val="tx1"/>
                </a:solidFill>
                <a:latin typeface="GT Standard L Extended" pitchFamily="50" charset="0"/>
              </a:defRPr>
            </a:lvl1pPr>
          </a:lstStyle>
          <a:p>
            <a:r>
              <a:rPr lang="en-US"/>
              <a:t>Click to edit Master title style</a:t>
            </a:r>
          </a:p>
        </p:txBody>
      </p:sp>
      <p:sp>
        <p:nvSpPr>
          <p:cNvPr id="6" name="Content Placeholder 2">
            <a:extLst>
              <a:ext uri="{FF2B5EF4-FFF2-40B4-BE49-F238E27FC236}">
                <a16:creationId xmlns:a16="http://schemas.microsoft.com/office/drawing/2014/main" id="{680ADAF0-376D-0DD9-DB01-410803791143}"/>
              </a:ext>
            </a:extLst>
          </p:cNvPr>
          <p:cNvSpPr>
            <a:spLocks noGrp="1"/>
          </p:cNvSpPr>
          <p:nvPr>
            <p:ph sz="half" idx="14" hasCustomPrompt="1"/>
          </p:nvPr>
        </p:nvSpPr>
        <p:spPr>
          <a:xfrm>
            <a:off x="5969690" y="6934882"/>
            <a:ext cx="3618548" cy="181534"/>
          </a:xfrm>
          <a:prstGeom prst="rect">
            <a:avLst/>
          </a:prstGeom>
        </p:spPr>
        <p:txBody>
          <a:bodyPr tIns="0" rIns="0" bIns="0">
            <a:noAutofit/>
          </a:bodyPr>
          <a:lstStyle>
            <a:lvl1pPr>
              <a:lnSpc>
                <a:spcPct val="100000"/>
              </a:lnSpc>
              <a:spcBef>
                <a:spcPts val="600"/>
              </a:spcBef>
              <a:defRPr sz="1050" cap="all" spc="160" baseline="0">
                <a:solidFill>
                  <a:schemeClr val="tx1"/>
                </a:solidFill>
                <a:latin typeface="Inter SemiBold" panose="02000703000000020004"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8" name="TextBox 7">
            <a:extLst>
              <a:ext uri="{FF2B5EF4-FFF2-40B4-BE49-F238E27FC236}">
                <a16:creationId xmlns:a16="http://schemas.microsoft.com/office/drawing/2014/main" id="{57098C59-6A8E-1D1B-21F4-2CCFC29D4940}"/>
              </a:ext>
            </a:extLst>
          </p:cNvPr>
          <p:cNvSpPr txBox="1"/>
          <p:nvPr/>
        </p:nvSpPr>
        <p:spPr>
          <a:xfrm>
            <a:off x="5968365" y="7985760"/>
            <a:ext cx="2354579" cy="123111"/>
          </a:xfrm>
          <a:prstGeom prst="rect">
            <a:avLst/>
          </a:prstGeom>
          <a:noFill/>
        </p:spPr>
        <p:txBody>
          <a:bodyPr wrap="square" lIns="0" tIns="0" rIns="0" bIns="0">
            <a:spAutoFit/>
          </a:bodyPr>
          <a:lstStyle/>
          <a:p>
            <a:pPr algn="l"/>
            <a:r>
              <a:rPr lang="en-US" sz="800" b="0" dirty="0">
                <a:solidFill>
                  <a:srgbClr val="B4B0AC"/>
                </a:solidFill>
                <a:latin typeface="Inter" panose="02000503000000020004" pitchFamily="50" charset="0"/>
                <a:cs typeface="Inter" panose="02000503000000020004" pitchFamily="50" charset="0"/>
              </a:rPr>
              <a:t>DXC Internal</a:t>
            </a:r>
          </a:p>
        </p:txBody>
      </p:sp>
      <p:sp>
        <p:nvSpPr>
          <p:cNvPr id="9" name="Footer Placeholder 4">
            <a:extLst>
              <a:ext uri="{FF2B5EF4-FFF2-40B4-BE49-F238E27FC236}">
                <a16:creationId xmlns:a16="http://schemas.microsoft.com/office/drawing/2014/main" id="{267CFFB2-E724-A4AD-82D4-BABB159446D9}"/>
              </a:ext>
            </a:extLst>
          </p:cNvPr>
          <p:cNvSpPr txBox="1">
            <a:spLocks/>
          </p:cNvSpPr>
          <p:nvPr/>
        </p:nvSpPr>
        <p:spPr>
          <a:xfrm>
            <a:off x="596874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l"/>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3935019930"/>
      </p:ext>
    </p:extLst>
  </p:cSld>
  <p:clrMapOvr>
    <a:masterClrMapping/>
  </p:clrMapOvr>
  <p:hf sldNum="0" hdr="0" ftr="0" dt="0"/>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Slid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501907-F4B6-0B68-11B4-BFBE267DA6BB}"/>
              </a:ext>
            </a:extLst>
          </p:cNvPr>
          <p:cNvSpPr/>
          <p:nvPr/>
        </p:nvSpPr>
        <p:spPr>
          <a:xfrm>
            <a:off x="0" y="0"/>
            <a:ext cx="14630400" cy="8229600"/>
          </a:xfrm>
          <a:prstGeom prst="rect">
            <a:avLst/>
          </a:prstGeom>
          <a:solidFill>
            <a:srgbClr val="0E102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nter" panose="02000503000000020004" pitchFamily="50" charset="0"/>
              <a:ea typeface="+mn-ea"/>
              <a:cs typeface="+mn-cs"/>
            </a:endParaRPr>
          </a:p>
        </p:txBody>
      </p:sp>
      <p:sp>
        <p:nvSpPr>
          <p:cNvPr id="2" name="Rectangle 1">
            <a:extLst>
              <a:ext uri="{FF2B5EF4-FFF2-40B4-BE49-F238E27FC236}">
                <a16:creationId xmlns:a16="http://schemas.microsoft.com/office/drawing/2014/main" id="{1FA1C404-616A-0398-E1D5-7C7002338054}"/>
              </a:ext>
            </a:extLst>
          </p:cNvPr>
          <p:cNvSpPr/>
          <p:nvPr/>
        </p:nvSpPr>
        <p:spPr>
          <a:xfrm>
            <a:off x="0" y="0"/>
            <a:ext cx="14630400" cy="8229600"/>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nter" panose="02000503000000020004" pitchFamily="50" charset="0"/>
              <a:ea typeface="+mn-ea"/>
              <a:cs typeface="+mn-cs"/>
            </a:endParaRPr>
          </a:p>
        </p:txBody>
      </p:sp>
      <p:sp>
        <p:nvSpPr>
          <p:cNvPr id="3" name="TextBox 2">
            <a:extLst>
              <a:ext uri="{FF2B5EF4-FFF2-40B4-BE49-F238E27FC236}">
                <a16:creationId xmlns:a16="http://schemas.microsoft.com/office/drawing/2014/main" id="{AF589ECB-9023-389E-E7EE-1285853BDEB5}"/>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6D6D6D"/>
                </a:solidFill>
                <a:latin typeface="Inter" panose="02000503000000020004" pitchFamily="50" charset="0"/>
                <a:cs typeface="Inter" panose="02000503000000020004" pitchFamily="50" charset="0"/>
              </a:rPr>
              <a:t>DXC Internal</a:t>
            </a:r>
          </a:p>
        </p:txBody>
      </p:sp>
      <p:sp>
        <p:nvSpPr>
          <p:cNvPr id="5" name="Footer Placeholder 4">
            <a:extLst>
              <a:ext uri="{FF2B5EF4-FFF2-40B4-BE49-F238E27FC236}">
                <a16:creationId xmlns:a16="http://schemas.microsoft.com/office/drawing/2014/main" id="{3F2D46D9-B686-7E94-2205-17D8ADEA3502}"/>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bg1"/>
                </a:solidFill>
                <a:latin typeface="Inter" panose="02000503000000020004" pitchFamily="50" charset="0"/>
                <a:cs typeface="Inter" panose="02000503000000020004" pitchFamily="50" charset="0"/>
              </a:rPr>
              <a:t>© </a:t>
            </a:r>
            <a:fld id="{C0650B53-F5B1-403A-BD70-58B7AE2589AD}" type="datetimeyyyy">
              <a:rPr lang="en-US" sz="850" smtClean="0">
                <a:solidFill>
                  <a:schemeClr val="bg1"/>
                </a:solidFill>
                <a:latin typeface="Inter" panose="02000503000000020004" pitchFamily="50" charset="0"/>
                <a:cs typeface="Inter" panose="02000503000000020004" pitchFamily="50" charset="0"/>
              </a:rPr>
              <a:pPr algn="r"/>
              <a:t>2026</a:t>
            </a:fld>
            <a:r>
              <a:rPr lang="en-US" sz="850" dirty="0">
                <a:solidFill>
                  <a:schemeClr val="bg1"/>
                </a:solidFill>
                <a:latin typeface="Inter" panose="02000503000000020004" pitchFamily="50" charset="0"/>
                <a:cs typeface="Inter" panose="02000503000000020004" pitchFamily="50" charset="0"/>
              </a:rPr>
              <a:t> DXC Technology Company. All rights reserved.</a:t>
            </a:r>
          </a:p>
        </p:txBody>
      </p:sp>
      <p:pic>
        <p:nvPicPr>
          <p:cNvPr id="13" name="Picture 12">
            <a:extLst>
              <a:ext uri="{FF2B5EF4-FFF2-40B4-BE49-F238E27FC236}">
                <a16:creationId xmlns:a16="http://schemas.microsoft.com/office/drawing/2014/main" id="{E3CF4D50-45C8-DA6C-C9B8-13ED37CF32EA}"/>
              </a:ext>
            </a:extLst>
          </p:cNvPr>
          <p:cNvPicPr>
            <a:picLocks noChangeAspect="1"/>
          </p:cNvPicPr>
          <p:nvPr/>
        </p:nvPicPr>
        <p:blipFill>
          <a:blip r:embed="rId2"/>
          <a:stretch>
            <a:fillRect/>
          </a:stretch>
        </p:blipFill>
        <p:spPr>
          <a:xfrm>
            <a:off x="3429000" y="2677810"/>
            <a:ext cx="7772400" cy="2873980"/>
          </a:xfrm>
          <a:prstGeom prst="rect">
            <a:avLst/>
          </a:prstGeom>
        </p:spPr>
      </p:pic>
      <p:sp>
        <p:nvSpPr>
          <p:cNvPr id="6" name="TextBox 5">
            <a:extLst>
              <a:ext uri="{FF2B5EF4-FFF2-40B4-BE49-F238E27FC236}">
                <a16:creationId xmlns:a16="http://schemas.microsoft.com/office/drawing/2014/main" id="{34CDDA3C-197F-4DFB-CFBA-4D8F92B01B89}"/>
              </a:ext>
            </a:extLst>
          </p:cNvPr>
          <p:cNvSpPr txBox="1"/>
          <p:nvPr/>
        </p:nvSpPr>
        <p:spPr>
          <a:xfrm>
            <a:off x="267231" y="7989116"/>
            <a:ext cx="297125" cy="123111"/>
          </a:xfrm>
          <a:prstGeom prst="rect">
            <a:avLst/>
          </a:prstGeom>
          <a:noFill/>
        </p:spPr>
        <p:txBody>
          <a:bodyPr wrap="square" lIns="0" tIns="0" rIns="0" bIns="0">
            <a:spAutoFit/>
          </a:bodyPr>
          <a:lstStyle/>
          <a:p>
            <a:pPr algn="l"/>
            <a:r>
              <a:rPr lang="en-US" sz="800" b="0" dirty="0">
                <a:solidFill>
                  <a:schemeClr val="tx1">
                    <a:lumMod val="75000"/>
                    <a:lumOff val="25000"/>
                  </a:schemeClr>
                </a:solidFill>
                <a:latin typeface="Inter" panose="02000503000000020004" pitchFamily="50" charset="0"/>
                <a:cs typeface="Inter" panose="02000503000000020004" pitchFamily="50" charset="0"/>
              </a:rPr>
              <a:t>v01 </a:t>
            </a:r>
          </a:p>
        </p:txBody>
      </p:sp>
    </p:spTree>
    <p:extLst>
      <p:ext uri="{BB962C8B-B14F-4D97-AF65-F5344CB8AC3E}">
        <p14:creationId xmlns:p14="http://schemas.microsoft.com/office/powerpoint/2010/main" val="3484157080"/>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 typeface="Arial" pitchFamily="34" charset="0"/>
              <a:buChar char="•"/>
              <a:defRPr b="0"/>
            </a:lvl1pPr>
            <a:lvl2pPr marL="457200" indent="-228600">
              <a:spcBef>
                <a:spcPts val="600"/>
              </a:spcBef>
              <a:buFont typeface="Arial" pitchFamily="34" charset="0"/>
              <a:buChar char="–"/>
              <a:defRPr b="0"/>
            </a:lvl2pPr>
            <a:lvl3pPr marL="685800" indent="-228600">
              <a:spcBef>
                <a:spcPts val="600"/>
              </a:spcBef>
              <a:buFont typeface="Arial" pitchFamily="34" charset="0"/>
              <a:buChar char="–"/>
              <a:defRPr b="0"/>
            </a:lvl3pPr>
            <a:lvl4pPr marL="914400" indent="-228600">
              <a:spcBef>
                <a:spcPts val="600"/>
              </a:spcBef>
              <a:buFont typeface="Arial" pitchFamily="34" charset="0"/>
              <a:buChar char="–"/>
              <a:defRPr b="0"/>
            </a:lvl4pPr>
            <a:lvl5pPr marL="1143000" indent="-228600">
              <a:spcBef>
                <a:spcPts val="600"/>
              </a:spcBef>
              <a:buFont typeface="Arial" pitchFamily="34" charset="0"/>
              <a:buChar char="–"/>
              <a:defRPr b="0"/>
            </a:lvl5pPr>
            <a:lvl6pPr marL="1371600" indent="-228600">
              <a:spcBef>
                <a:spcPts val="600"/>
              </a:spcBef>
              <a:buFont typeface="Arial" pitchFamily="34" charset="0"/>
              <a:buChar char="–"/>
              <a:defRPr baseline="0"/>
            </a:lvl6pPr>
            <a:lvl7pPr marL="1600200" indent="-228600">
              <a:spcBef>
                <a:spcPts val="600"/>
              </a:spcBef>
              <a:buFont typeface="Arial" pitchFamily="34" charset="0"/>
              <a:buChar char="–"/>
              <a:defRPr baseline="0"/>
            </a:lvl7pPr>
            <a:lvl8pPr marL="1828800" indent="-228600">
              <a:spcBef>
                <a:spcPts val="600"/>
              </a:spcBef>
              <a:buFont typeface="Arial" pitchFamily="34" charset="0"/>
              <a:buChar char="–"/>
              <a:defRPr baseline="0"/>
            </a:lvl8pPr>
            <a:lvl9pPr marL="2057400" indent="-228600">
              <a:spcBef>
                <a:spcPts val="600"/>
              </a:spcBef>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023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2057399"/>
            <a:ext cx="13258800" cy="5121276"/>
          </a:xfrm>
        </p:spPr>
        <p:txBody>
          <a:bodyPr numCol="2" spcCol="457200">
            <a:normAutofit/>
          </a:bodyPr>
          <a:lstStyle>
            <a:lvl1pPr marL="457200" indent="-457200">
              <a:spcBef>
                <a:spcPts val="900"/>
              </a:spcBef>
              <a:buFont typeface="+mj-lt"/>
              <a:buAutoNum type="arabicPeriod"/>
              <a:tabLst>
                <a:tab pos="6337300" algn="r"/>
              </a:tabLst>
              <a:defRPr sz="2000"/>
            </a:lvl1pPr>
            <a:lvl2pPr marL="685800" indent="-228600">
              <a:spcBef>
                <a:spcPts val="600"/>
              </a:spcBef>
              <a:buFont typeface="Arial" pitchFamily="34" charset="0"/>
              <a:buChar char="–"/>
              <a:tabLst>
                <a:tab pos="6337300" algn="r"/>
              </a:tabLst>
              <a:defRPr sz="2000"/>
            </a:lvl2pPr>
            <a:lvl3pPr marL="914400" indent="-228600">
              <a:spcBef>
                <a:spcPts val="600"/>
              </a:spcBef>
              <a:buFont typeface="Arial" pitchFamily="34" charset="0"/>
              <a:buChar char="–"/>
              <a:tabLst>
                <a:tab pos="6337300" algn="r"/>
              </a:tabLst>
              <a:defRPr sz="2000"/>
            </a:lvl3pPr>
            <a:lvl4pPr marL="1143000" indent="-228600">
              <a:spcBef>
                <a:spcPts val="600"/>
              </a:spcBef>
              <a:buFont typeface="Arial" pitchFamily="34" charset="0"/>
              <a:buChar char="–"/>
              <a:tabLst>
                <a:tab pos="6337300" algn="r"/>
              </a:tabLst>
              <a:defRPr sz="2000"/>
            </a:lvl4pPr>
            <a:lvl5pPr marL="1371600" indent="-228600">
              <a:spcBef>
                <a:spcPts val="600"/>
              </a:spcBef>
              <a:buFont typeface="Arial" pitchFamily="34" charset="0"/>
              <a:buChar char="–"/>
              <a:tabLst>
                <a:tab pos="6337300" algn="r"/>
              </a:tabLst>
              <a:defRPr sz="2000"/>
            </a:lvl5pPr>
            <a:lvl6pPr marL="1600200" indent="-228600">
              <a:spcBef>
                <a:spcPts val="600"/>
              </a:spcBef>
              <a:buFont typeface="Arial" pitchFamily="34" charset="0"/>
              <a:buChar char="–"/>
              <a:tabLst>
                <a:tab pos="6337300" algn="r"/>
              </a:tabLst>
              <a:defRPr sz="2000" baseline="0"/>
            </a:lvl6pPr>
            <a:lvl7pPr marL="1828800" indent="-228600">
              <a:spcBef>
                <a:spcPts val="600"/>
              </a:spcBef>
              <a:buFont typeface="Arial" pitchFamily="34" charset="0"/>
              <a:buChar char="–"/>
              <a:tabLst>
                <a:tab pos="6337300" algn="r"/>
              </a:tabLst>
              <a:defRPr sz="2000" baseline="0"/>
            </a:lvl7pPr>
            <a:lvl8pPr marL="2057400" indent="-228600">
              <a:spcBef>
                <a:spcPts val="600"/>
              </a:spcBef>
              <a:buFont typeface="Arial" pitchFamily="34" charset="0"/>
              <a:buChar char="–"/>
              <a:tabLst>
                <a:tab pos="6337300" algn="r"/>
              </a:tabLst>
              <a:defRPr sz="2000" baseline="0"/>
            </a:lvl8pPr>
            <a:lvl9pPr marL="2286000" indent="-228600">
              <a:spcBef>
                <a:spcPts val="600"/>
              </a:spcBef>
              <a:buFont typeface="Arial" pitchFamily="34" charset="0"/>
              <a:buChar char="–"/>
              <a:tabLst>
                <a:tab pos="6337300" algn="r"/>
              </a:tabLst>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85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w/Callout">
    <p:spTree>
      <p:nvGrpSpPr>
        <p:cNvPr id="1" name=""/>
        <p:cNvGrpSpPr/>
        <p:nvPr/>
      </p:nvGrpSpPr>
      <p:grpSpPr>
        <a:xfrm>
          <a:off x="0" y="0"/>
          <a:ext cx="0" cy="0"/>
          <a:chOff x="0" y="0"/>
          <a:chExt cx="0" cy="0"/>
        </a:xfrm>
      </p:grpSpPr>
      <p:sp>
        <p:nvSpPr>
          <p:cNvPr id="2" name="Title 1"/>
          <p:cNvSpPr>
            <a:spLocks noGrp="1"/>
          </p:cNvSpPr>
          <p:nvPr>
            <p:ph type="title"/>
          </p:nvPr>
        </p:nvSpPr>
        <p:spPr>
          <a:xfrm>
            <a:off x="685799" y="639763"/>
            <a:ext cx="10660075" cy="1417635"/>
          </a:xfrm>
        </p:spPr>
        <p:txBody>
          <a:bodyPr/>
          <a:lstStyle/>
          <a:p>
            <a:r>
              <a:rPr lang="en-US"/>
              <a:t>Click to edit Master title style</a:t>
            </a:r>
          </a:p>
        </p:txBody>
      </p:sp>
      <p:sp>
        <p:nvSpPr>
          <p:cNvPr id="3" name="Content Placeholder 2"/>
          <p:cNvSpPr>
            <a:spLocks noGrp="1"/>
          </p:cNvSpPr>
          <p:nvPr>
            <p:ph idx="1"/>
          </p:nvPr>
        </p:nvSpPr>
        <p:spPr/>
        <p:txBody>
          <a:bodyPr/>
          <a:lstStyle>
            <a:lvl4pPr marL="457200" indent="-228600">
              <a:buFont typeface="Arial" pitchFamily="34" charset="0"/>
              <a:buChar char="–"/>
              <a:defRPr/>
            </a:lvl4pPr>
            <a:lvl5pPr marL="685800" indent="-228600">
              <a:buFont typeface="Arial" pitchFamily="34" charset="0"/>
              <a:buChar char="–"/>
              <a:defRPr/>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Single Corner Rounded 3">
            <a:extLst>
              <a:ext uri="{FF2B5EF4-FFF2-40B4-BE49-F238E27FC236}">
                <a16:creationId xmlns:a16="http://schemas.microsoft.com/office/drawing/2014/main" id="{91994B2C-2165-46A4-99A0-7921C65A1197}"/>
              </a:ext>
            </a:extLst>
          </p:cNvPr>
          <p:cNvSpPr/>
          <p:nvPr userDrawn="1"/>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2">
            <a:extLst>
              <a:ext uri="{FF2B5EF4-FFF2-40B4-BE49-F238E27FC236}">
                <a16:creationId xmlns:a16="http://schemas.microsoft.com/office/drawing/2014/main" id="{A72A6A47-BB63-437D-9497-6B68158905D8}"/>
              </a:ext>
            </a:extLst>
          </p:cNvPr>
          <p:cNvSpPr>
            <a:spLocks noGrp="1"/>
          </p:cNvSpPr>
          <p:nvPr>
            <p:ph idx="10" hasCustomPrompt="1"/>
          </p:nvPr>
        </p:nvSpPr>
        <p:spPr>
          <a:xfrm>
            <a:off x="11715750" y="1"/>
            <a:ext cx="2601384" cy="776046"/>
          </a:xfrm>
        </p:spPr>
        <p:txBody>
          <a:bodyPr anchor="ctr" anchorCtr="0">
            <a:normAutofit/>
          </a:bodyPr>
          <a:lstStyle>
            <a:lvl1pPr algn="ctr">
              <a:defRPr sz="1600">
                <a:solidFill>
                  <a:schemeClr val="bg1"/>
                </a:solidFill>
              </a:defRPr>
            </a:lvl1pPr>
            <a:lvl2pPr>
              <a:defRPr sz="1400"/>
            </a:lvl2pPr>
            <a:lvl3pPr>
              <a:defRPr sz="1400"/>
            </a:lvl3pPr>
            <a:lvl4pPr marL="457200" indent="-228600">
              <a:buFont typeface="Arial" pitchFamily="34" charset="0"/>
              <a:buChar char="–"/>
              <a:defRPr sz="1400"/>
            </a:lvl4pPr>
            <a:lvl5pPr marL="685800" indent="-228600">
              <a:buFont typeface="Arial" pitchFamily="34" charset="0"/>
              <a:buChar char="–"/>
              <a:defRPr sz="1400"/>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dirty="0"/>
              <a:t>Click to edit Master </a:t>
            </a:r>
            <a:br>
              <a:rPr lang="en-US" dirty="0"/>
            </a:br>
            <a:r>
              <a:rPr lang="en-US" dirty="0"/>
              <a:t>text styles</a:t>
            </a:r>
          </a:p>
        </p:txBody>
      </p:sp>
    </p:spTree>
    <p:extLst>
      <p:ext uri="{BB962C8B-B14F-4D97-AF65-F5344CB8AC3E}">
        <p14:creationId xmlns:p14="http://schemas.microsoft.com/office/powerpoint/2010/main" val="155675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6400800" cy="5121276"/>
          </a:xfrm>
          <a:noFill/>
        </p:spPr>
        <p:txBody>
          <a:bodyPr>
            <a:normAutofit/>
          </a:bodyPr>
          <a:lstStyle>
            <a:lvl1pPr>
              <a:defRPr sz="2000"/>
            </a:lvl1pPr>
            <a:lvl2pPr>
              <a:defRPr sz="2000"/>
            </a:lvl2pPr>
            <a:lvl3pPr>
              <a:defRPr sz="2000"/>
            </a:lvl3pPr>
            <a:lvl4pPr marL="457200" indent="-228600">
              <a:buFont typeface="Arial" pitchFamily="34" charset="0"/>
              <a:buChar char="–"/>
              <a:defRPr sz="2000"/>
            </a:lvl4pPr>
            <a:lvl5pPr marL="685800" indent="-228600">
              <a:buFont typeface="Arial" pitchFamily="34" charset="0"/>
              <a:buChar char="–"/>
              <a:defRPr sz="2000"/>
            </a:lvl5pPr>
            <a:lvl6pPr marL="914400" indent="-228600">
              <a:buFont typeface="Arial" pitchFamily="34" charset="0"/>
              <a:buChar char="–"/>
              <a:defRPr sz="2000" baseline="0"/>
            </a:lvl6pPr>
            <a:lvl7pPr marL="1143000" indent="-228600">
              <a:buFont typeface="Arial" pitchFamily="34" charset="0"/>
              <a:buChar char="–"/>
              <a:defRPr sz="2000" baseline="0"/>
            </a:lvl7pPr>
            <a:lvl8pPr marL="1371600" indent="-228600">
              <a:buFont typeface="Arial" pitchFamily="34" charset="0"/>
              <a:buChar char="–"/>
              <a:defRPr sz="2000" baseline="0"/>
            </a:lvl8pPr>
            <a:lvl9pPr marL="1600200" indent="-228600">
              <a:buFont typeface="Arial" pitchFamily="34" charset="0"/>
              <a:buChar cha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800" y="2057398"/>
            <a:ext cx="6400800" cy="5121274"/>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345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57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13"/>
          </p:nvPr>
        </p:nvSpPr>
        <p:spPr>
          <a:xfrm>
            <a:off x="9829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74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7315200" y="0"/>
            <a:ext cx="7315200" cy="8229600"/>
          </a:xfrm>
          <a:solidFill>
            <a:schemeClr val="bg1">
              <a:lumMod val="85000"/>
            </a:schemeClr>
          </a:solidFill>
        </p:spPr>
        <p:txBody>
          <a:bodyPr anchor="ctr" anchorCtr="0">
            <a:normAutofit/>
          </a:bodyPr>
          <a:lstStyle>
            <a:lvl1pPr algn="ctr">
              <a:defRPr sz="1600" b="0"/>
            </a:lvl1pPr>
          </a:lstStyle>
          <a:p>
            <a:r>
              <a:rPr lang="en-US" dirty="0"/>
              <a:t>Click icon to add picture</a:t>
            </a:r>
          </a:p>
        </p:txBody>
      </p:sp>
      <p:sp>
        <p:nvSpPr>
          <p:cNvPr id="4" name="Title 3"/>
          <p:cNvSpPr>
            <a:spLocks noGrp="1"/>
          </p:cNvSpPr>
          <p:nvPr>
            <p:ph type="title"/>
          </p:nvPr>
        </p:nvSpPr>
        <p:spPr>
          <a:xfrm>
            <a:off x="685800" y="639763"/>
            <a:ext cx="6400800" cy="1417635"/>
          </a:xfrm>
        </p:spPr>
        <p:txBody>
          <a:bodyPr/>
          <a:lstStyle/>
          <a:p>
            <a:r>
              <a:rPr lang="en-US"/>
              <a:t>Click to edit Master title style</a:t>
            </a:r>
            <a:endParaRPr lang="en-US" dirty="0"/>
          </a:p>
        </p:txBody>
      </p:sp>
      <p:sp>
        <p:nvSpPr>
          <p:cNvPr id="1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tx1"/>
                </a:solidFill>
              </a:rPr>
              <a:pPr algn="r" defTabSz="820738">
                <a:spcBef>
                  <a:spcPct val="50000"/>
                </a:spcBef>
              </a:pPr>
              <a:t>February 9, 2026</a:t>
            </a:fld>
            <a:endParaRPr lang="en-US" sz="1100" b="0" dirty="0">
              <a:solidFill>
                <a:schemeClr val="tx1"/>
              </a:solidFill>
            </a:endParaRPr>
          </a:p>
        </p:txBody>
      </p:sp>
      <p:sp>
        <p:nvSpPr>
          <p:cNvPr id="1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tx1"/>
                </a:solidFill>
              </a:rPr>
              <a:pPr/>
              <a:t>‹#›</a:t>
            </a:fld>
            <a:endParaRPr lang="en-US" sz="1100" b="1" dirty="0">
              <a:solidFill>
                <a:schemeClr val="tx1"/>
              </a:solidFill>
            </a:endParaRPr>
          </a:p>
        </p:txBody>
      </p:sp>
      <p:sp>
        <p:nvSpPr>
          <p:cNvPr id="12" name="Footer Placeholder 4"/>
          <p:cNvSpPr txBox="1">
            <a:spLocks/>
          </p:cNvSpPr>
          <p:nvPr userDrawn="1"/>
        </p:nvSpPr>
        <p:spPr>
          <a:xfrm>
            <a:off x="2971800" y="7580439"/>
            <a:ext cx="4114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t>© 2021 DXC Technology Company. All rights reserved.</a:t>
            </a:r>
          </a:p>
        </p:txBody>
      </p:sp>
      <p:sp>
        <p:nvSpPr>
          <p:cNvPr id="3" name="Content Placeholder 2"/>
          <p:cNvSpPr>
            <a:spLocks noGrp="1"/>
          </p:cNvSpPr>
          <p:nvPr>
            <p:ph sz="quarter" idx="14"/>
          </p:nvPr>
        </p:nvSpPr>
        <p:spPr>
          <a:xfrm>
            <a:off x="685800" y="2057398"/>
            <a:ext cx="6400800" cy="512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4" name="Graphic 43">
            <a:extLst>
              <a:ext uri="{FF2B5EF4-FFF2-40B4-BE49-F238E27FC236}">
                <a16:creationId xmlns:a16="http://schemas.microsoft.com/office/drawing/2014/main" id="{C091593C-4446-42A7-AA75-762280E3CD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7580437"/>
            <a:ext cx="2286000" cy="259238"/>
          </a:xfrm>
          <a:prstGeom prst="rect">
            <a:avLst/>
          </a:prstGeom>
        </p:spPr>
      </p:pic>
    </p:spTree>
    <p:extLst>
      <p:ext uri="{BB962C8B-B14F-4D97-AF65-F5344CB8AC3E}">
        <p14:creationId xmlns:p14="http://schemas.microsoft.com/office/powerpoint/2010/main" val="101578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5400">
                <a:solidFill>
                  <a:schemeClr val="accent1"/>
                </a:solidFill>
              </a:defRPr>
            </a:lvl1pPr>
            <a:lvl2pPr marL="0" indent="0">
              <a:spcBef>
                <a:spcPts val="900"/>
              </a:spcBef>
              <a:buFontTx/>
              <a:buNone/>
              <a:defRPr/>
            </a:lvl2pPr>
            <a:lvl3pPr marL="0" indent="0">
              <a:spcBef>
                <a:spcPts val="900"/>
              </a:spcBef>
              <a:buFontTx/>
              <a:buNone/>
              <a:defRPr/>
            </a:lvl3pPr>
            <a:lvl4pPr marL="0" indent="0">
              <a:spcBef>
                <a:spcPts val="900"/>
              </a:spcBef>
              <a:buFontTx/>
              <a:buNone/>
              <a:defRPr/>
            </a:lvl4pPr>
            <a:lvl5pPr marL="0" indent="0">
              <a:spcBef>
                <a:spcPts val="900"/>
              </a:spcBef>
              <a:buFontTx/>
              <a:buNone/>
              <a:defRPr/>
            </a:lvl5pPr>
            <a:lvl6pPr marL="0" indent="0">
              <a:spcBef>
                <a:spcPts val="900"/>
              </a:spcBef>
              <a:buFontTx/>
              <a:buNone/>
              <a:defRPr baseline="0"/>
            </a:lvl6pPr>
            <a:lvl7pPr marL="0" indent="0">
              <a:spcBef>
                <a:spcPts val="900"/>
              </a:spcBef>
              <a:buFontTx/>
              <a:buNone/>
              <a:defRPr baseline="0"/>
            </a:lvl7pPr>
            <a:lvl8pPr marL="0" indent="0">
              <a:spcBef>
                <a:spcPts val="900"/>
              </a:spcBef>
              <a:buFontTx/>
              <a:buNone/>
              <a:defRPr baseline="0"/>
            </a:lvl8pPr>
            <a:lvl9pPr marL="0" indent="0">
              <a:spcBef>
                <a:spcPts val="900"/>
              </a:spcBef>
              <a:buFontTx/>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Section Header 1">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29198B72-5069-45E9-8881-7A29D176F1BE}"/>
              </a:ext>
            </a:extLst>
          </p:cNvPr>
          <p:cNvPicPr>
            <a:picLocks noChangeAspect="1"/>
          </p:cNvPicPr>
          <p:nvPr userDrawn="1"/>
        </p:nvPicPr>
        <p:blipFill>
          <a:blip r:embed="rId2"/>
          <a:stretch>
            <a:fillRect/>
          </a:stretch>
        </p:blipFill>
        <p:spPr>
          <a:xfrm>
            <a:off x="2369" y="0"/>
            <a:ext cx="14625662" cy="8229600"/>
          </a:xfrm>
          <a:prstGeom prst="rect">
            <a:avLst/>
          </a:prstGeom>
        </p:spPr>
      </p:pic>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February 9, 2026</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 2021 DXC Technology Company. All rights reserved.</a:t>
            </a:r>
          </a:p>
        </p:txBody>
      </p:sp>
      <p:sp>
        <p:nvSpPr>
          <p:cNvPr id="46" name="Text Box 115">
            <a:extLst>
              <a:ext uri="{FF2B5EF4-FFF2-40B4-BE49-F238E27FC236}">
                <a16:creationId xmlns:a16="http://schemas.microsoft.com/office/drawing/2014/main" id="{BAAC8F77-03DC-4B54-ABD4-487A7142E169}"/>
              </a:ext>
            </a:extLst>
          </p:cNvPr>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February 9, 2026</a:t>
            </a:fld>
            <a:endParaRPr lang="en-US" sz="1100" b="0" dirty="0">
              <a:solidFill>
                <a:schemeClr val="tx1"/>
              </a:solidFill>
            </a:endParaRPr>
          </a:p>
        </p:txBody>
      </p:sp>
      <p:sp>
        <p:nvSpPr>
          <p:cNvPr id="47" name="Text Box 115">
            <a:extLst>
              <a:ext uri="{FF2B5EF4-FFF2-40B4-BE49-F238E27FC236}">
                <a16:creationId xmlns:a16="http://schemas.microsoft.com/office/drawing/2014/main" id="{B207E4D1-23C4-49FF-8260-AC6970B95FC4}"/>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50" name="Footer Placeholder 4">
            <a:extLst>
              <a:ext uri="{FF2B5EF4-FFF2-40B4-BE49-F238E27FC236}">
                <a16:creationId xmlns:a16="http://schemas.microsoft.com/office/drawing/2014/main" id="{0C203C4F-2B7A-44AE-9CC5-974D0684C5F6}"/>
              </a:ext>
            </a:extLst>
          </p:cNvPr>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 2021 DXC Technology Company. All rights reserved.</a:t>
            </a:r>
          </a:p>
        </p:txBody>
      </p:sp>
      <p:pic>
        <p:nvPicPr>
          <p:cNvPr id="52" name="Graphic 51">
            <a:extLst>
              <a:ext uri="{FF2B5EF4-FFF2-40B4-BE49-F238E27FC236}">
                <a16:creationId xmlns:a16="http://schemas.microsoft.com/office/drawing/2014/main" id="{925DB904-DAE2-4F1E-A174-E29E8F7511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0" y="7580437"/>
            <a:ext cx="2286000" cy="259238"/>
          </a:xfrm>
          <a:prstGeom prst="rect">
            <a:avLst/>
          </a:prstGeom>
        </p:spPr>
      </p:pic>
      <p:sp>
        <p:nvSpPr>
          <p:cNvPr id="57" name="Title 1">
            <a:extLst>
              <a:ext uri="{FF2B5EF4-FFF2-40B4-BE49-F238E27FC236}">
                <a16:creationId xmlns:a16="http://schemas.microsoft.com/office/drawing/2014/main" id="{083C3818-4368-434E-9D55-569CC18CE446}"/>
              </a:ext>
            </a:extLst>
          </p:cNvPr>
          <p:cNvSpPr>
            <a:spLocks noGrp="1"/>
          </p:cNvSpPr>
          <p:nvPr>
            <p:ph type="ctrTitle"/>
          </p:nvPr>
        </p:nvSpPr>
        <p:spPr>
          <a:xfrm>
            <a:off x="685800" y="426144"/>
            <a:ext cx="10414000" cy="1631255"/>
          </a:xfrm>
        </p:spPr>
        <p:txBody>
          <a:bodyPr anchor="b" anchorCtr="0">
            <a:noAutofit/>
          </a:bodyPr>
          <a:lstStyle>
            <a:lvl1pPr>
              <a:defRPr sz="4800">
                <a:solidFill>
                  <a:schemeClr val="accent1"/>
                </a:solidFill>
              </a:defRPr>
            </a:lvl1pPr>
          </a:lstStyle>
          <a:p>
            <a:r>
              <a:rPr lang="en-US"/>
              <a:t>Click to edit Master title style</a:t>
            </a:r>
            <a:endParaRPr lang="en-US" dirty="0"/>
          </a:p>
        </p:txBody>
      </p:sp>
      <p:sp>
        <p:nvSpPr>
          <p:cNvPr id="58" name="Subtitle 2">
            <a:extLst>
              <a:ext uri="{FF2B5EF4-FFF2-40B4-BE49-F238E27FC236}">
                <a16:creationId xmlns:a16="http://schemas.microsoft.com/office/drawing/2014/main" id="{A99EC16D-6BC6-4571-A314-8BE9BEF6FD89}"/>
              </a:ext>
            </a:extLst>
          </p:cNvPr>
          <p:cNvSpPr>
            <a:spLocks noGrp="1"/>
          </p:cNvSpPr>
          <p:nvPr>
            <p:ph type="subTitle" idx="1"/>
          </p:nvPr>
        </p:nvSpPr>
        <p:spPr>
          <a:xfrm>
            <a:off x="685800" y="2410169"/>
            <a:ext cx="10413999" cy="914400"/>
          </a:xfrm>
        </p:spPr>
        <p:txBody>
          <a:bodyPr>
            <a:noAutofit/>
          </a:bodyPr>
          <a:lstStyle>
            <a:lvl1pPr marL="0" indent="0" algn="l">
              <a:spcBef>
                <a:spcPts val="0"/>
              </a:spcBef>
              <a:buNone/>
              <a:defRPr sz="2800">
                <a:solidFill>
                  <a:srgbClr val="63666F"/>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701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Pr>
        <a:solidFill>
          <a:schemeClr val="bg1"/>
        </a:solidFill>
        <a:effectLst/>
      </p:bgPr>
    </p:bg>
    <p:spTree>
      <p:nvGrpSpPr>
        <p:cNvPr id="1" name=""/>
        <p:cNvGrpSpPr/>
        <p:nvPr/>
      </p:nvGrpSpPr>
      <p:grpSpPr>
        <a:xfrm>
          <a:off x="0" y="0"/>
          <a:ext cx="0" cy="0"/>
          <a:chOff x="0" y="0"/>
          <a:chExt cx="0" cy="0"/>
        </a:xfrm>
      </p:grpSpPr>
      <p:pic>
        <p:nvPicPr>
          <p:cNvPr id="14" name="Picture 13" descr="Graphical user interface, text, application&#10;&#10;Description automatically generated">
            <a:extLst>
              <a:ext uri="{FF2B5EF4-FFF2-40B4-BE49-F238E27FC236}">
                <a16:creationId xmlns:a16="http://schemas.microsoft.com/office/drawing/2014/main" id="{9E507C57-3285-4922-B672-48B625FD78D3}"/>
              </a:ext>
            </a:extLst>
          </p:cNvPr>
          <p:cNvPicPr>
            <a:picLocks noChangeAspect="1"/>
          </p:cNvPicPr>
          <p:nvPr userDrawn="1"/>
        </p:nvPicPr>
        <p:blipFill>
          <a:blip r:embed="rId2"/>
          <a:stretch>
            <a:fillRect/>
          </a:stretch>
        </p:blipFill>
        <p:spPr>
          <a:xfrm>
            <a:off x="0" y="1714"/>
            <a:ext cx="14630400" cy="8226172"/>
          </a:xfrm>
          <a:prstGeom prst="rect">
            <a:avLst/>
          </a:prstGeom>
        </p:spPr>
      </p:pic>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February 9, 2026</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 2021 DXC Technology Company. All rights reserved.</a:t>
            </a:r>
          </a:p>
        </p:txBody>
      </p:sp>
      <p:sp>
        <p:nvSpPr>
          <p:cNvPr id="46" name="Text Box 115">
            <a:extLst>
              <a:ext uri="{FF2B5EF4-FFF2-40B4-BE49-F238E27FC236}">
                <a16:creationId xmlns:a16="http://schemas.microsoft.com/office/drawing/2014/main" id="{BAAC8F77-03DC-4B54-ABD4-487A7142E169}"/>
              </a:ext>
            </a:extLst>
          </p:cNvPr>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February 9, 2026</a:t>
            </a:fld>
            <a:endParaRPr lang="en-US" sz="1100" b="0" dirty="0">
              <a:solidFill>
                <a:schemeClr val="tx1"/>
              </a:solidFill>
            </a:endParaRPr>
          </a:p>
        </p:txBody>
      </p:sp>
      <p:sp>
        <p:nvSpPr>
          <p:cNvPr id="47" name="Text Box 115">
            <a:extLst>
              <a:ext uri="{FF2B5EF4-FFF2-40B4-BE49-F238E27FC236}">
                <a16:creationId xmlns:a16="http://schemas.microsoft.com/office/drawing/2014/main" id="{B207E4D1-23C4-49FF-8260-AC6970B95FC4}"/>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50" name="Footer Placeholder 4">
            <a:extLst>
              <a:ext uri="{FF2B5EF4-FFF2-40B4-BE49-F238E27FC236}">
                <a16:creationId xmlns:a16="http://schemas.microsoft.com/office/drawing/2014/main" id="{0C203C4F-2B7A-44AE-9CC5-974D0684C5F6}"/>
              </a:ext>
            </a:extLst>
          </p:cNvPr>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 2021 DXC Technology Company. All rights reserved.</a:t>
            </a:r>
          </a:p>
        </p:txBody>
      </p:sp>
      <p:pic>
        <p:nvPicPr>
          <p:cNvPr id="52" name="Graphic 51">
            <a:extLst>
              <a:ext uri="{FF2B5EF4-FFF2-40B4-BE49-F238E27FC236}">
                <a16:creationId xmlns:a16="http://schemas.microsoft.com/office/drawing/2014/main" id="{925DB904-DAE2-4F1E-A174-E29E8F7511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800" y="7580437"/>
            <a:ext cx="2286000" cy="259238"/>
          </a:xfrm>
          <a:prstGeom prst="rect">
            <a:avLst/>
          </a:prstGeom>
        </p:spPr>
      </p:pic>
      <p:sp>
        <p:nvSpPr>
          <p:cNvPr id="57" name="Title 1">
            <a:extLst>
              <a:ext uri="{FF2B5EF4-FFF2-40B4-BE49-F238E27FC236}">
                <a16:creationId xmlns:a16="http://schemas.microsoft.com/office/drawing/2014/main" id="{083C3818-4368-434E-9D55-569CC18CE446}"/>
              </a:ext>
            </a:extLst>
          </p:cNvPr>
          <p:cNvSpPr>
            <a:spLocks noGrp="1"/>
          </p:cNvSpPr>
          <p:nvPr>
            <p:ph type="ctrTitle"/>
          </p:nvPr>
        </p:nvSpPr>
        <p:spPr>
          <a:xfrm>
            <a:off x="685800" y="426144"/>
            <a:ext cx="10414000" cy="1631255"/>
          </a:xfrm>
        </p:spPr>
        <p:txBody>
          <a:bodyPr anchor="b" anchorCtr="0">
            <a:noAutofit/>
          </a:bodyPr>
          <a:lstStyle>
            <a:lvl1pPr>
              <a:defRPr sz="4800">
                <a:solidFill>
                  <a:schemeClr val="accent1"/>
                </a:solidFill>
              </a:defRPr>
            </a:lvl1pPr>
          </a:lstStyle>
          <a:p>
            <a:r>
              <a:rPr lang="en-US"/>
              <a:t>Click to edit Master title style</a:t>
            </a:r>
            <a:endParaRPr lang="en-US" dirty="0"/>
          </a:p>
        </p:txBody>
      </p:sp>
      <p:sp>
        <p:nvSpPr>
          <p:cNvPr id="58" name="Subtitle 2">
            <a:extLst>
              <a:ext uri="{FF2B5EF4-FFF2-40B4-BE49-F238E27FC236}">
                <a16:creationId xmlns:a16="http://schemas.microsoft.com/office/drawing/2014/main" id="{A99EC16D-6BC6-4571-A314-8BE9BEF6FD89}"/>
              </a:ext>
            </a:extLst>
          </p:cNvPr>
          <p:cNvSpPr>
            <a:spLocks noGrp="1"/>
          </p:cNvSpPr>
          <p:nvPr>
            <p:ph type="subTitle" idx="1"/>
          </p:nvPr>
        </p:nvSpPr>
        <p:spPr>
          <a:xfrm>
            <a:off x="685800" y="2410169"/>
            <a:ext cx="10413999" cy="914400"/>
          </a:xfrm>
        </p:spPr>
        <p:txBody>
          <a:bodyPr>
            <a:noAutofit/>
          </a:bodyPr>
          <a:lstStyle>
            <a:lvl1pPr marL="0" indent="0" algn="l">
              <a:spcBef>
                <a:spcPts val="0"/>
              </a:spcBef>
              <a:buNone/>
              <a:defRPr sz="2800">
                <a:solidFill>
                  <a:srgbClr val="63666F"/>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8250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4">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73B2DF-BAF2-C420-FD86-86240D16DD99}"/>
              </a:ext>
            </a:extLst>
          </p:cNvPr>
          <p:cNvSpPr/>
          <p:nvPr/>
        </p:nvSpPr>
        <p:spPr>
          <a:xfrm>
            <a:off x="0" y="0"/>
            <a:ext cx="14630400" cy="822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dirty="0">
              <a:latin typeface="Inter Medium" panose="02000603000000020004" pitchFamily="50" charset="0"/>
            </a:endParaRPr>
          </a:p>
        </p:txBody>
      </p:sp>
      <p:pic>
        <p:nvPicPr>
          <p:cNvPr id="2" name="Frame 15529" descr="preencoded.png">
            <a:extLst>
              <a:ext uri="{FF2B5EF4-FFF2-40B4-BE49-F238E27FC236}">
                <a16:creationId xmlns:a16="http://schemas.microsoft.com/office/drawing/2014/main" id="{1EF2DDB8-8571-93E4-C67A-35640A82F91D}"/>
              </a:ext>
            </a:extLst>
          </p:cNvPr>
          <p:cNvPicPr>
            <a:picLocks noChangeAspect="1"/>
          </p:cNvPicPr>
          <p:nvPr/>
        </p:nvPicPr>
        <p:blipFill>
          <a:blip r:embed="rId2"/>
          <a:srcRect/>
          <a:stretch/>
        </p:blipFill>
        <p:spPr>
          <a:xfrm>
            <a:off x="243840" y="243840"/>
            <a:ext cx="14142720" cy="4739640"/>
          </a:xfrm>
          <a:prstGeom prst="rect">
            <a:avLst/>
          </a:prstGeom>
        </p:spPr>
      </p:pic>
      <p:sp>
        <p:nvSpPr>
          <p:cNvPr id="5" name="Rectangle 4">
            <a:extLst>
              <a:ext uri="{FF2B5EF4-FFF2-40B4-BE49-F238E27FC236}">
                <a16:creationId xmlns:a16="http://schemas.microsoft.com/office/drawing/2014/main" id="{E03F9C0B-0317-E2A6-8F23-EFFBE864DCA8}"/>
              </a:ext>
            </a:extLst>
          </p:cNvPr>
          <p:cNvSpPr/>
          <p:nvPr/>
        </p:nvSpPr>
        <p:spPr>
          <a:xfrm>
            <a:off x="0" y="0"/>
            <a:ext cx="14630400" cy="8229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dirty="0">
              <a:latin typeface="Inter Medium" panose="02000603000000020004" pitchFamily="50" charset="0"/>
            </a:endParaRPr>
          </a:p>
        </p:txBody>
      </p:sp>
      <p:pic>
        <p:nvPicPr>
          <p:cNvPr id="15" name="lookmomnoagency_httpss.mj.runJIcAb0P4040_Ultra-real_cinematic_p_638bfe43-65b2-4354-845b-4351f8df7907" descr="preencoded.png">
            <a:extLst>
              <a:ext uri="{FF2B5EF4-FFF2-40B4-BE49-F238E27FC236}">
                <a16:creationId xmlns:a16="http://schemas.microsoft.com/office/drawing/2014/main" id="{75169228-DC09-412D-D6F7-167D9FF75424}"/>
              </a:ext>
            </a:extLst>
          </p:cNvPr>
          <p:cNvPicPr>
            <a:picLocks noChangeAspect="1"/>
          </p:cNvPicPr>
          <p:nvPr/>
        </p:nvPicPr>
        <p:blipFill>
          <a:blip r:embed="rId3"/>
          <a:srcRect/>
          <a:stretch/>
        </p:blipFill>
        <p:spPr>
          <a:xfrm>
            <a:off x="243840" y="243840"/>
            <a:ext cx="14142720" cy="4815840"/>
          </a:xfrm>
          <a:prstGeom prst="rect">
            <a:avLst/>
          </a:prstGeom>
        </p:spPr>
      </p:pic>
      <p:sp>
        <p:nvSpPr>
          <p:cNvPr id="17" name="Subtitle 2">
            <a:extLst>
              <a:ext uri="{FF2B5EF4-FFF2-40B4-BE49-F238E27FC236}">
                <a16:creationId xmlns:a16="http://schemas.microsoft.com/office/drawing/2014/main" id="{0342C94D-B005-C627-CC70-486D6842AB48}"/>
              </a:ext>
            </a:extLst>
          </p:cNvPr>
          <p:cNvSpPr>
            <a:spLocks noGrp="1"/>
          </p:cNvSpPr>
          <p:nvPr>
            <p:ph type="subTitle" idx="1"/>
          </p:nvPr>
        </p:nvSpPr>
        <p:spPr>
          <a:xfrm>
            <a:off x="5972733" y="5447346"/>
            <a:ext cx="7353431" cy="167641"/>
          </a:xfrm>
          <a:prstGeom prst="rect">
            <a:avLst/>
          </a:prstGeom>
        </p:spPr>
        <p:txBody>
          <a:bodyPr bIns="0" anchor="b" anchorCtr="0">
            <a:noAutofit/>
          </a:bodyPr>
          <a:lstStyle>
            <a:lvl1pPr marL="0" indent="0" algn="l">
              <a:spcBef>
                <a:spcPts val="0"/>
              </a:spcBef>
              <a:buNone/>
              <a:defRPr sz="1050" b="1" cap="all" spc="160" baseline="0">
                <a:solidFill>
                  <a:schemeClr val="tx1"/>
                </a:solidFill>
                <a:latin typeface="Inter" panose="02000503000000020004" pitchFamily="50" charset="0"/>
                <a:ea typeface="Inter" panose="02000503000000020004" pitchFamily="50" charset="0"/>
                <a:cs typeface="Inter" panose="02000503000000020004" pitchFamily="50" charset="0"/>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US"/>
              <a:t>Click to edit Master subtitle style</a:t>
            </a:r>
          </a:p>
        </p:txBody>
      </p:sp>
      <p:pic>
        <p:nvPicPr>
          <p:cNvPr id="18" name="Union" descr="preencoded.png">
            <a:extLst>
              <a:ext uri="{FF2B5EF4-FFF2-40B4-BE49-F238E27FC236}">
                <a16:creationId xmlns:a16="http://schemas.microsoft.com/office/drawing/2014/main" id="{4B2C8058-2A52-FBD2-A88A-2B552585CED4}"/>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78641" y="5496587"/>
            <a:ext cx="2682240" cy="434347"/>
          </a:xfrm>
          <a:prstGeom prst="rect">
            <a:avLst/>
          </a:prstGeom>
        </p:spPr>
      </p:pic>
      <p:sp>
        <p:nvSpPr>
          <p:cNvPr id="19" name="Title 1">
            <a:extLst>
              <a:ext uri="{FF2B5EF4-FFF2-40B4-BE49-F238E27FC236}">
                <a16:creationId xmlns:a16="http://schemas.microsoft.com/office/drawing/2014/main" id="{4B5FEA5F-CB2C-3FF5-0223-355E67B85B23}"/>
              </a:ext>
            </a:extLst>
          </p:cNvPr>
          <p:cNvSpPr>
            <a:spLocks noGrp="1"/>
          </p:cNvSpPr>
          <p:nvPr>
            <p:ph type="ctrTitle"/>
          </p:nvPr>
        </p:nvSpPr>
        <p:spPr>
          <a:xfrm>
            <a:off x="5972734" y="5772149"/>
            <a:ext cx="7353431" cy="977901"/>
          </a:xfrm>
          <a:prstGeom prst="rect">
            <a:avLst/>
          </a:prstGeom>
        </p:spPr>
        <p:txBody>
          <a:bodyPr anchor="ctr" anchorCtr="0">
            <a:noAutofit/>
          </a:bodyPr>
          <a:lstStyle>
            <a:lvl1pPr>
              <a:defRPr sz="3600" cap="all" baseline="0">
                <a:solidFill>
                  <a:schemeClr val="tx1"/>
                </a:solidFill>
                <a:latin typeface="GT Standard L Extended" pitchFamily="50" charset="0"/>
              </a:defRPr>
            </a:lvl1pPr>
          </a:lstStyle>
          <a:p>
            <a:r>
              <a:rPr lang="en-US"/>
              <a:t>Click to edit Master title style</a:t>
            </a:r>
          </a:p>
        </p:txBody>
      </p:sp>
      <p:sp>
        <p:nvSpPr>
          <p:cNvPr id="6" name="Content Placeholder 2">
            <a:extLst>
              <a:ext uri="{FF2B5EF4-FFF2-40B4-BE49-F238E27FC236}">
                <a16:creationId xmlns:a16="http://schemas.microsoft.com/office/drawing/2014/main" id="{8F264E8B-C17A-16FA-16AB-17DE70932CB7}"/>
              </a:ext>
            </a:extLst>
          </p:cNvPr>
          <p:cNvSpPr>
            <a:spLocks noGrp="1"/>
          </p:cNvSpPr>
          <p:nvPr>
            <p:ph sz="half" idx="14" hasCustomPrompt="1"/>
          </p:nvPr>
        </p:nvSpPr>
        <p:spPr>
          <a:xfrm>
            <a:off x="5969690" y="6934882"/>
            <a:ext cx="3618548" cy="181534"/>
          </a:xfrm>
          <a:prstGeom prst="rect">
            <a:avLst/>
          </a:prstGeom>
        </p:spPr>
        <p:txBody>
          <a:bodyPr tIns="0" rIns="0" bIns="0">
            <a:noAutofit/>
          </a:bodyPr>
          <a:lstStyle>
            <a:lvl1pPr>
              <a:lnSpc>
                <a:spcPct val="100000"/>
              </a:lnSpc>
              <a:spcBef>
                <a:spcPts val="600"/>
              </a:spcBef>
              <a:defRPr sz="1050" cap="all" spc="160" baseline="0">
                <a:solidFill>
                  <a:schemeClr val="tx1"/>
                </a:solidFill>
                <a:latin typeface="Inter SemiBold" panose="02000703000000020004"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pic>
        <p:nvPicPr>
          <p:cNvPr id="7" name="Union" descr="preencoded.png">
            <a:extLst>
              <a:ext uri="{FF2B5EF4-FFF2-40B4-BE49-F238E27FC236}">
                <a16:creationId xmlns:a16="http://schemas.microsoft.com/office/drawing/2014/main" id="{6EFE4B1B-FBEC-0DBB-F10D-1A7A97DC17FC}"/>
              </a:ext>
            </a:extLst>
          </p:cNvPr>
          <p:cNvPicPr>
            <a:picLocks noChangeAspect="1"/>
          </p:cNvPicPr>
          <p:nvPr/>
        </p:nvPicPr>
        <p:blipFill>
          <a:blip r:embed="rId5"/>
          <a:srcRect/>
          <a:stretch/>
        </p:blipFill>
        <p:spPr>
          <a:xfrm>
            <a:off x="243840" y="746760"/>
            <a:ext cx="14142720" cy="3825240"/>
          </a:xfrm>
          <a:prstGeom prst="rect">
            <a:avLst/>
          </a:prstGeom>
        </p:spPr>
      </p:pic>
      <p:sp>
        <p:nvSpPr>
          <p:cNvPr id="10" name="TextBox 9">
            <a:extLst>
              <a:ext uri="{FF2B5EF4-FFF2-40B4-BE49-F238E27FC236}">
                <a16:creationId xmlns:a16="http://schemas.microsoft.com/office/drawing/2014/main" id="{FD6006E1-F854-BAE6-A4A2-9D3947AA8039}"/>
              </a:ext>
            </a:extLst>
          </p:cNvPr>
          <p:cNvSpPr txBox="1"/>
          <p:nvPr/>
        </p:nvSpPr>
        <p:spPr>
          <a:xfrm>
            <a:off x="5968365" y="7985760"/>
            <a:ext cx="2354579" cy="123111"/>
          </a:xfrm>
          <a:prstGeom prst="rect">
            <a:avLst/>
          </a:prstGeom>
          <a:noFill/>
        </p:spPr>
        <p:txBody>
          <a:bodyPr wrap="square" lIns="0" tIns="0" rIns="0" bIns="0">
            <a:spAutoFit/>
          </a:bodyPr>
          <a:lstStyle/>
          <a:p>
            <a:pPr algn="l"/>
            <a:r>
              <a:rPr lang="en-US" sz="800" b="0" dirty="0">
                <a:solidFill>
                  <a:srgbClr val="B4B0AC"/>
                </a:solidFill>
                <a:latin typeface="Inter" panose="02000503000000020004" pitchFamily="50" charset="0"/>
                <a:cs typeface="Inter" panose="02000503000000020004" pitchFamily="50" charset="0"/>
              </a:rPr>
              <a:t>DXC Internal</a:t>
            </a:r>
          </a:p>
        </p:txBody>
      </p:sp>
      <p:sp>
        <p:nvSpPr>
          <p:cNvPr id="11" name="Footer Placeholder 4">
            <a:extLst>
              <a:ext uri="{FF2B5EF4-FFF2-40B4-BE49-F238E27FC236}">
                <a16:creationId xmlns:a16="http://schemas.microsoft.com/office/drawing/2014/main" id="{DF4B61FB-43AA-F7C6-9DBE-87E8C3498914}"/>
              </a:ext>
            </a:extLst>
          </p:cNvPr>
          <p:cNvSpPr txBox="1">
            <a:spLocks/>
          </p:cNvSpPr>
          <p:nvPr/>
        </p:nvSpPr>
        <p:spPr>
          <a:xfrm>
            <a:off x="596874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l"/>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933023765"/>
      </p:ext>
    </p:extLst>
  </p:cSld>
  <p:clrMapOvr>
    <a:masterClrMapping/>
  </p:clrMapOvr>
  <p:hf sldNum="0" hdr="0" ftr="0" dt="0"/>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4630400" cy="8229600"/>
          </a:xfrm>
          <a:solidFill>
            <a:schemeClr val="bg1">
              <a:lumMod val="85000"/>
            </a:schemeClr>
          </a:solidFill>
        </p:spPr>
        <p:txBody>
          <a:bodyPr anchor="ctr" anchorCtr="0">
            <a:normAutofit/>
          </a:bodyPr>
          <a:lstStyle>
            <a:lvl1pPr algn="ctr">
              <a:defRPr sz="1600" b="0">
                <a:solidFill>
                  <a:schemeClr val="bg1"/>
                </a:solidFill>
              </a:defRPr>
            </a:lvl1pPr>
          </a:lstStyle>
          <a:p>
            <a:r>
              <a:rPr lang="en-US" dirty="0"/>
              <a:t>Click icon to add picture</a:t>
            </a:r>
          </a:p>
        </p:txBody>
      </p:sp>
      <p:sp>
        <p:nvSpPr>
          <p:cNvPr id="14"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February 9, 2026</a:t>
            </a:fld>
            <a:endParaRPr lang="en-US" sz="1100" b="0" dirty="0">
              <a:solidFill>
                <a:schemeClr val="bg1"/>
              </a:solidFill>
            </a:endParaRPr>
          </a:p>
        </p:txBody>
      </p:sp>
      <p:sp>
        <p:nvSpPr>
          <p:cNvPr id="15"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6"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 2021 DXC Technology Company. All rights reserved.</a:t>
            </a:r>
          </a:p>
        </p:txBody>
      </p:sp>
      <p:pic>
        <p:nvPicPr>
          <p:cNvPr id="44" name="Graphic 43">
            <a:extLst>
              <a:ext uri="{FF2B5EF4-FFF2-40B4-BE49-F238E27FC236}">
                <a16:creationId xmlns:a16="http://schemas.microsoft.com/office/drawing/2014/main" id="{A2BEF977-E587-4D30-B5BF-3E5AC49DEA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7579053"/>
            <a:ext cx="2286000" cy="259237"/>
          </a:xfrm>
          <a:prstGeom prst="rect">
            <a:avLst/>
          </a:prstGeom>
        </p:spPr>
      </p:pic>
    </p:spTree>
    <p:extLst>
      <p:ext uri="{BB962C8B-B14F-4D97-AF65-F5344CB8AC3E}">
        <p14:creationId xmlns:p14="http://schemas.microsoft.com/office/powerpoint/2010/main" val="124016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lank (Canva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08022F-70F3-0023-FA21-49EBA8DE9FA0}"/>
              </a:ext>
            </a:extLst>
          </p:cNvPr>
          <p:cNvSpPr/>
          <p:nvPr userDrawn="1"/>
        </p:nvSpPr>
        <p:spPr>
          <a:xfrm>
            <a:off x="0" y="0"/>
            <a:ext cx="14630400" cy="5796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50" charset="0"/>
            </a:endParaRPr>
          </a:p>
        </p:txBody>
      </p:sp>
      <p:pic>
        <p:nvPicPr>
          <p:cNvPr id="2" name="Union" descr="preencoded.png">
            <a:extLst>
              <a:ext uri="{FF2B5EF4-FFF2-40B4-BE49-F238E27FC236}">
                <a16:creationId xmlns:a16="http://schemas.microsoft.com/office/drawing/2014/main" id="{481731E6-05BF-26A9-391A-199420281B8C}"/>
              </a:ext>
            </a:extLst>
          </p:cNvPr>
          <p:cNvPicPr>
            <a:picLocks noChangeAspect="1"/>
          </p:cNvPicPr>
          <p:nvPr userDrawn="1"/>
        </p:nvPicPr>
        <p:blipFill>
          <a:blip r:embed="rId2"/>
          <a:srcRect/>
          <a:stretch/>
        </p:blipFill>
        <p:spPr>
          <a:xfrm>
            <a:off x="491014" y="228835"/>
            <a:ext cx="938212" cy="151929"/>
          </a:xfrm>
          <a:prstGeom prst="rect">
            <a:avLst/>
          </a:prstGeom>
        </p:spPr>
      </p:pic>
    </p:spTree>
    <p:extLst>
      <p:ext uri="{BB962C8B-B14F-4D97-AF65-F5344CB8AC3E}">
        <p14:creationId xmlns:p14="http://schemas.microsoft.com/office/powerpoint/2010/main" val="3617585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5">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3011DD-6332-9F0F-B084-7137C8EF453B}"/>
              </a:ext>
            </a:extLst>
          </p:cNvPr>
          <p:cNvPicPr>
            <a:picLocks noChangeAspect="1"/>
          </p:cNvPicPr>
          <p:nvPr/>
        </p:nvPicPr>
        <p:blipFill>
          <a:blip r:embed="rId2"/>
          <a:stretch>
            <a:fillRect/>
          </a:stretch>
        </p:blipFill>
        <p:spPr>
          <a:xfrm>
            <a:off x="0" y="0"/>
            <a:ext cx="14630400" cy="8229600"/>
          </a:xfrm>
          <a:prstGeom prst="rect">
            <a:avLst/>
          </a:prstGeom>
        </p:spPr>
      </p:pic>
      <p:pic>
        <p:nvPicPr>
          <p:cNvPr id="3" name="Union" descr="preencoded.png">
            <a:extLst>
              <a:ext uri="{FF2B5EF4-FFF2-40B4-BE49-F238E27FC236}">
                <a16:creationId xmlns:a16="http://schemas.microsoft.com/office/drawing/2014/main" id="{EEA4C39E-49C9-769F-6A3C-4C3CF1A5F16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704320" y="548640"/>
            <a:ext cx="2377440" cy="388620"/>
          </a:xfrm>
          <a:prstGeom prst="rect">
            <a:avLst/>
          </a:prstGeom>
        </p:spPr>
      </p:pic>
      <p:pic>
        <p:nvPicPr>
          <p:cNvPr id="6" name="Group 15515" descr="preencoded.png">
            <a:extLst>
              <a:ext uri="{FF2B5EF4-FFF2-40B4-BE49-F238E27FC236}">
                <a16:creationId xmlns:a16="http://schemas.microsoft.com/office/drawing/2014/main" id="{72CDACAB-F996-85AE-6509-9936932E337A}"/>
              </a:ext>
            </a:extLst>
          </p:cNvPr>
          <p:cNvPicPr>
            <a:picLocks noChangeAspect="1"/>
          </p:cNvPicPr>
          <p:nvPr/>
        </p:nvPicPr>
        <p:blipFill>
          <a:blip r:embed="rId5"/>
          <a:srcRect/>
          <a:stretch/>
        </p:blipFill>
        <p:spPr>
          <a:xfrm>
            <a:off x="152400" y="4785360"/>
            <a:ext cx="14325600" cy="3291840"/>
          </a:xfrm>
          <a:prstGeom prst="rect">
            <a:avLst/>
          </a:prstGeom>
        </p:spPr>
      </p:pic>
      <p:sp>
        <p:nvSpPr>
          <p:cNvPr id="9" name="Subtitle 2">
            <a:extLst>
              <a:ext uri="{FF2B5EF4-FFF2-40B4-BE49-F238E27FC236}">
                <a16:creationId xmlns:a16="http://schemas.microsoft.com/office/drawing/2014/main" id="{F094202A-ADEE-8CFF-1CA7-B4EBFBE996D3}"/>
              </a:ext>
            </a:extLst>
          </p:cNvPr>
          <p:cNvSpPr>
            <a:spLocks noGrp="1"/>
          </p:cNvSpPr>
          <p:nvPr>
            <p:ph type="subTitle" idx="1"/>
          </p:nvPr>
        </p:nvSpPr>
        <p:spPr>
          <a:xfrm>
            <a:off x="634365" y="5220920"/>
            <a:ext cx="3618548" cy="167641"/>
          </a:xfrm>
          <a:prstGeom prst="rect">
            <a:avLst/>
          </a:prstGeom>
        </p:spPr>
        <p:txBody>
          <a:bodyPr bIns="0" anchor="b" anchorCtr="0">
            <a:noAutofit/>
          </a:bodyPr>
          <a:lstStyle>
            <a:lvl1pPr marL="0" indent="0" algn="l">
              <a:spcBef>
                <a:spcPts val="0"/>
              </a:spcBef>
              <a:buNone/>
              <a:defRPr sz="1050" b="1" cap="all" spc="160" baseline="0">
                <a:solidFill>
                  <a:schemeClr val="tx1"/>
                </a:solidFill>
                <a:latin typeface="Inter" panose="02000503000000020004" pitchFamily="50" charset="0"/>
                <a:ea typeface="Inter" panose="02000503000000020004" pitchFamily="50" charset="0"/>
                <a:cs typeface="Inter" panose="02000503000000020004" pitchFamily="50" charset="0"/>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US"/>
              <a:t>Click to edit Master subtitle style</a:t>
            </a:r>
          </a:p>
        </p:txBody>
      </p:sp>
      <p:sp>
        <p:nvSpPr>
          <p:cNvPr id="22" name="Title 1">
            <a:extLst>
              <a:ext uri="{FF2B5EF4-FFF2-40B4-BE49-F238E27FC236}">
                <a16:creationId xmlns:a16="http://schemas.microsoft.com/office/drawing/2014/main" id="{4A037E8E-E172-D17B-2149-6A94B7D28793}"/>
              </a:ext>
            </a:extLst>
          </p:cNvPr>
          <p:cNvSpPr>
            <a:spLocks noGrp="1"/>
          </p:cNvSpPr>
          <p:nvPr>
            <p:ph type="ctrTitle"/>
          </p:nvPr>
        </p:nvSpPr>
        <p:spPr>
          <a:xfrm>
            <a:off x="634365" y="5545723"/>
            <a:ext cx="8979898" cy="977901"/>
          </a:xfrm>
          <a:prstGeom prst="rect">
            <a:avLst/>
          </a:prstGeom>
        </p:spPr>
        <p:txBody>
          <a:bodyPr anchor="ctr" anchorCtr="0">
            <a:noAutofit/>
          </a:bodyPr>
          <a:lstStyle>
            <a:lvl1pPr>
              <a:defRPr sz="3600" cap="all" baseline="0">
                <a:solidFill>
                  <a:schemeClr val="tx1"/>
                </a:solidFill>
                <a:latin typeface="GT Standard L Extended" pitchFamily="50" charset="0"/>
              </a:defRPr>
            </a:lvl1pPr>
          </a:lstStyle>
          <a:p>
            <a:r>
              <a:rPr lang="en-US"/>
              <a:t>Click to edit Master title style</a:t>
            </a:r>
          </a:p>
        </p:txBody>
      </p:sp>
      <p:sp>
        <p:nvSpPr>
          <p:cNvPr id="13" name="Content Placeholder 2">
            <a:extLst>
              <a:ext uri="{FF2B5EF4-FFF2-40B4-BE49-F238E27FC236}">
                <a16:creationId xmlns:a16="http://schemas.microsoft.com/office/drawing/2014/main" id="{63B05D65-796A-C5FE-8595-B4F11391A12C}"/>
              </a:ext>
            </a:extLst>
          </p:cNvPr>
          <p:cNvSpPr>
            <a:spLocks noGrp="1"/>
          </p:cNvSpPr>
          <p:nvPr>
            <p:ph sz="half" idx="14" hasCustomPrompt="1"/>
          </p:nvPr>
        </p:nvSpPr>
        <p:spPr>
          <a:xfrm>
            <a:off x="634365" y="6688388"/>
            <a:ext cx="3618548" cy="181534"/>
          </a:xfrm>
          <a:prstGeom prst="rect">
            <a:avLst/>
          </a:prstGeom>
        </p:spPr>
        <p:txBody>
          <a:bodyPr tIns="0" rIns="0" bIns="0">
            <a:noAutofit/>
          </a:bodyPr>
          <a:lstStyle>
            <a:lvl1pPr>
              <a:lnSpc>
                <a:spcPct val="100000"/>
              </a:lnSpc>
              <a:spcBef>
                <a:spcPts val="600"/>
              </a:spcBef>
              <a:defRPr sz="1050" cap="all" spc="160" baseline="0">
                <a:solidFill>
                  <a:schemeClr val="tx1"/>
                </a:solidFill>
                <a:latin typeface="Inter SemiBold" panose="02000703000000020004"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7" name="TextBox 6">
            <a:extLst>
              <a:ext uri="{FF2B5EF4-FFF2-40B4-BE49-F238E27FC236}">
                <a16:creationId xmlns:a16="http://schemas.microsoft.com/office/drawing/2014/main" id="{8BFBF47D-C676-43C2-A94C-DC56E5D22589}"/>
              </a:ext>
            </a:extLst>
          </p:cNvPr>
          <p:cNvSpPr txBox="1"/>
          <p:nvPr/>
        </p:nvSpPr>
        <p:spPr>
          <a:xfrm>
            <a:off x="634365" y="7704772"/>
            <a:ext cx="2354579" cy="123111"/>
          </a:xfrm>
          <a:prstGeom prst="rect">
            <a:avLst/>
          </a:prstGeom>
          <a:noFill/>
        </p:spPr>
        <p:txBody>
          <a:bodyPr wrap="square" lIns="0" tIns="0" rIns="0" bIns="0">
            <a:spAutoFit/>
          </a:bodyPr>
          <a:lstStyle/>
          <a:p>
            <a:pPr algn="l"/>
            <a:r>
              <a:rPr lang="en-US" sz="800" b="0" dirty="0">
                <a:solidFill>
                  <a:srgbClr val="B4B0AC"/>
                </a:solidFill>
                <a:latin typeface="Inter" panose="02000503000000020004" pitchFamily="50" charset="0"/>
                <a:cs typeface="Inter" panose="02000503000000020004" pitchFamily="50" charset="0"/>
              </a:rPr>
              <a:t>DXC Internal</a:t>
            </a:r>
          </a:p>
        </p:txBody>
      </p:sp>
      <p:sp>
        <p:nvSpPr>
          <p:cNvPr id="8" name="Footer Placeholder 4">
            <a:extLst>
              <a:ext uri="{FF2B5EF4-FFF2-40B4-BE49-F238E27FC236}">
                <a16:creationId xmlns:a16="http://schemas.microsoft.com/office/drawing/2014/main" id="{234A3979-0F25-DD7B-7C6E-91145AEF7A2A}"/>
              </a:ext>
            </a:extLst>
          </p:cNvPr>
          <p:cNvSpPr txBox="1">
            <a:spLocks/>
          </p:cNvSpPr>
          <p:nvPr/>
        </p:nvSpPr>
        <p:spPr>
          <a:xfrm>
            <a:off x="634742" y="7507286"/>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l"/>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3155354051"/>
      </p:ext>
    </p:extLst>
  </p:cSld>
  <p:clrMapOvr>
    <a:masterClrMapping/>
  </p:clrMapOvr>
  <p:hf sldNum="0" hdr="0" ftr="0" dt="0"/>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6">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7E7A01-30CB-9E48-858C-7EB48E00B568}"/>
              </a:ext>
            </a:extLst>
          </p:cNvPr>
          <p:cNvPicPr>
            <a:picLocks noChangeAspect="1"/>
          </p:cNvPicPr>
          <p:nvPr/>
        </p:nvPicPr>
        <p:blipFill>
          <a:blip r:embed="rId2"/>
          <a:stretch>
            <a:fillRect/>
          </a:stretch>
        </p:blipFill>
        <p:spPr>
          <a:xfrm>
            <a:off x="0" y="0"/>
            <a:ext cx="14630400" cy="8229600"/>
          </a:xfrm>
          <a:prstGeom prst="rect">
            <a:avLst/>
          </a:prstGeom>
        </p:spPr>
      </p:pic>
      <p:pic>
        <p:nvPicPr>
          <p:cNvPr id="5" name="Group 15512" descr="preencoded.png">
            <a:extLst>
              <a:ext uri="{FF2B5EF4-FFF2-40B4-BE49-F238E27FC236}">
                <a16:creationId xmlns:a16="http://schemas.microsoft.com/office/drawing/2014/main" id="{21103DBB-9305-565B-85C3-9892A859785E}"/>
              </a:ext>
            </a:extLst>
          </p:cNvPr>
          <p:cNvPicPr>
            <a:picLocks noChangeAspect="1"/>
          </p:cNvPicPr>
          <p:nvPr/>
        </p:nvPicPr>
        <p:blipFill>
          <a:blip r:embed="rId3"/>
          <a:srcRect/>
          <a:stretch/>
        </p:blipFill>
        <p:spPr>
          <a:xfrm>
            <a:off x="152400" y="4785360"/>
            <a:ext cx="14325600" cy="3291840"/>
          </a:xfrm>
          <a:prstGeom prst="rect">
            <a:avLst/>
          </a:prstGeom>
        </p:spPr>
      </p:pic>
      <p:sp>
        <p:nvSpPr>
          <p:cNvPr id="9" name="Subtitle 2">
            <a:extLst>
              <a:ext uri="{FF2B5EF4-FFF2-40B4-BE49-F238E27FC236}">
                <a16:creationId xmlns:a16="http://schemas.microsoft.com/office/drawing/2014/main" id="{F094202A-ADEE-8CFF-1CA7-B4EBFBE996D3}"/>
              </a:ext>
            </a:extLst>
          </p:cNvPr>
          <p:cNvSpPr>
            <a:spLocks noGrp="1"/>
          </p:cNvSpPr>
          <p:nvPr>
            <p:ph type="subTitle" idx="1"/>
          </p:nvPr>
        </p:nvSpPr>
        <p:spPr>
          <a:xfrm>
            <a:off x="634365" y="5220920"/>
            <a:ext cx="3618548" cy="167641"/>
          </a:xfrm>
          <a:prstGeom prst="rect">
            <a:avLst/>
          </a:prstGeom>
        </p:spPr>
        <p:txBody>
          <a:bodyPr bIns="0" anchor="b" anchorCtr="0">
            <a:noAutofit/>
          </a:bodyPr>
          <a:lstStyle>
            <a:lvl1pPr marL="0" indent="0" algn="l">
              <a:spcBef>
                <a:spcPts val="0"/>
              </a:spcBef>
              <a:buNone/>
              <a:defRPr sz="1050" b="1" cap="all" spc="160" baseline="0">
                <a:solidFill>
                  <a:schemeClr val="bg1"/>
                </a:solidFill>
                <a:latin typeface="Inter" panose="02000503000000020004" pitchFamily="50" charset="0"/>
                <a:ea typeface="Inter" panose="02000503000000020004" pitchFamily="50" charset="0"/>
                <a:cs typeface="Inter" panose="02000503000000020004" pitchFamily="50" charset="0"/>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US"/>
              <a:t>Click to edit Master subtitle style</a:t>
            </a:r>
          </a:p>
        </p:txBody>
      </p:sp>
      <p:sp>
        <p:nvSpPr>
          <p:cNvPr id="22" name="Title 1">
            <a:extLst>
              <a:ext uri="{FF2B5EF4-FFF2-40B4-BE49-F238E27FC236}">
                <a16:creationId xmlns:a16="http://schemas.microsoft.com/office/drawing/2014/main" id="{4A037E8E-E172-D17B-2149-6A94B7D28793}"/>
              </a:ext>
            </a:extLst>
          </p:cNvPr>
          <p:cNvSpPr>
            <a:spLocks noGrp="1"/>
          </p:cNvSpPr>
          <p:nvPr>
            <p:ph type="ctrTitle"/>
          </p:nvPr>
        </p:nvSpPr>
        <p:spPr>
          <a:xfrm>
            <a:off x="634365" y="5545723"/>
            <a:ext cx="8979898" cy="977901"/>
          </a:xfrm>
          <a:prstGeom prst="rect">
            <a:avLst/>
          </a:prstGeom>
        </p:spPr>
        <p:txBody>
          <a:bodyPr anchor="ctr" anchorCtr="0">
            <a:noAutofit/>
          </a:bodyPr>
          <a:lstStyle>
            <a:lvl1pPr>
              <a:defRPr sz="3600" cap="all" baseline="0">
                <a:solidFill>
                  <a:schemeClr val="bg1"/>
                </a:solidFill>
                <a:latin typeface="GT Standard L Extended" pitchFamily="50" charset="0"/>
              </a:defRPr>
            </a:lvl1pPr>
          </a:lstStyle>
          <a:p>
            <a:r>
              <a:rPr lang="en-US"/>
              <a:t>Click to edit Master title style</a:t>
            </a:r>
          </a:p>
        </p:txBody>
      </p:sp>
      <p:pic>
        <p:nvPicPr>
          <p:cNvPr id="7" name="Union" descr="preencoded.png">
            <a:extLst>
              <a:ext uri="{FF2B5EF4-FFF2-40B4-BE49-F238E27FC236}">
                <a16:creationId xmlns:a16="http://schemas.microsoft.com/office/drawing/2014/main" id="{7866248D-BB5B-9220-4ED6-3D380BCCF35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1704320" y="548640"/>
            <a:ext cx="2377440" cy="388620"/>
          </a:xfrm>
          <a:prstGeom prst="rect">
            <a:avLst/>
          </a:prstGeom>
        </p:spPr>
      </p:pic>
      <p:sp>
        <p:nvSpPr>
          <p:cNvPr id="10" name="Content Placeholder 2">
            <a:extLst>
              <a:ext uri="{FF2B5EF4-FFF2-40B4-BE49-F238E27FC236}">
                <a16:creationId xmlns:a16="http://schemas.microsoft.com/office/drawing/2014/main" id="{AC28DCBC-DB82-30E8-9152-8C2030787197}"/>
              </a:ext>
            </a:extLst>
          </p:cNvPr>
          <p:cNvSpPr>
            <a:spLocks noGrp="1"/>
          </p:cNvSpPr>
          <p:nvPr>
            <p:ph sz="half" idx="14" hasCustomPrompt="1"/>
          </p:nvPr>
        </p:nvSpPr>
        <p:spPr>
          <a:xfrm>
            <a:off x="634365" y="6688388"/>
            <a:ext cx="3618548" cy="181534"/>
          </a:xfrm>
          <a:prstGeom prst="rect">
            <a:avLst/>
          </a:prstGeom>
        </p:spPr>
        <p:txBody>
          <a:bodyPr tIns="0" rIns="0" bIns="0">
            <a:noAutofit/>
          </a:bodyPr>
          <a:lstStyle>
            <a:lvl1pPr>
              <a:lnSpc>
                <a:spcPct val="100000"/>
              </a:lnSpc>
              <a:spcBef>
                <a:spcPts val="600"/>
              </a:spcBef>
              <a:defRPr sz="1050" cap="all" spc="160" baseline="0">
                <a:solidFill>
                  <a:schemeClr val="bg1"/>
                </a:solidFill>
                <a:latin typeface="Inter SemiBold" panose="02000703000000020004" pitchFamily="50" charset="0"/>
                <a:ea typeface="Inter SemiBold" panose="02000703000000020004" pitchFamily="50" charset="0"/>
                <a:cs typeface="Inter SemiBold" panose="02000703000000020004" pitchFamily="50" charset="0"/>
              </a:defRPr>
            </a:lvl1pPr>
            <a:lvl2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2pPr>
            <a:lvl3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3pPr>
            <a:lvl4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4pPr>
            <a:lvl5pPr>
              <a:lnSpc>
                <a:spcPct val="100000"/>
              </a:lnSpc>
              <a:spcBef>
                <a:spcPts val="600"/>
              </a:spcBef>
              <a:defRPr sz="1600">
                <a:solidFill>
                  <a:schemeClr val="bg1"/>
                </a:solidFill>
                <a:latin typeface="Inter Regular" panose="020B0604020202020204" charset="0"/>
                <a:ea typeface="Inter Light" panose="02000403000000020004" pitchFamily="50" charset="0"/>
                <a:cs typeface="Inter Regular" panose="020B0604020202020204" charset="0"/>
              </a:defRPr>
            </a:lvl5pPr>
            <a:lvl6pPr>
              <a:defRPr sz="2000" baseline="0"/>
            </a:lvl6pPr>
            <a:lvl7pPr>
              <a:defRPr sz="2000" baseline="0"/>
            </a:lvl7pPr>
            <a:lvl8pPr>
              <a:defRPr sz="2000" baseline="0"/>
            </a:lvl8pPr>
            <a:lvl9pPr>
              <a:defRPr sz="2000" baseline="0"/>
            </a:lvl9pPr>
          </a:lstStyle>
          <a:p>
            <a:pPr lvl="0"/>
            <a:r>
              <a:rPr lang="en-US"/>
              <a:t>CLICK TO EDIT MASTER TEXT STYLES</a:t>
            </a:r>
          </a:p>
        </p:txBody>
      </p:sp>
      <p:sp>
        <p:nvSpPr>
          <p:cNvPr id="2" name="TextBox 1">
            <a:extLst>
              <a:ext uri="{FF2B5EF4-FFF2-40B4-BE49-F238E27FC236}">
                <a16:creationId xmlns:a16="http://schemas.microsoft.com/office/drawing/2014/main" id="{D25226DD-3127-726B-6004-D9716CDA3D09}"/>
              </a:ext>
            </a:extLst>
          </p:cNvPr>
          <p:cNvSpPr txBox="1"/>
          <p:nvPr/>
        </p:nvSpPr>
        <p:spPr>
          <a:xfrm>
            <a:off x="634365" y="7704772"/>
            <a:ext cx="2354579" cy="123111"/>
          </a:xfrm>
          <a:prstGeom prst="rect">
            <a:avLst/>
          </a:prstGeom>
          <a:noFill/>
        </p:spPr>
        <p:txBody>
          <a:bodyPr wrap="square" lIns="0" tIns="0" rIns="0" bIns="0">
            <a:spAutoFit/>
          </a:bodyPr>
          <a:lstStyle/>
          <a:p>
            <a:pPr algn="l"/>
            <a:r>
              <a:rPr lang="en-US" sz="800" b="0" dirty="0">
                <a:solidFill>
                  <a:srgbClr val="6D6D6D"/>
                </a:solidFill>
                <a:latin typeface="Inter" panose="02000503000000020004" pitchFamily="50" charset="0"/>
                <a:cs typeface="Inter" panose="02000503000000020004" pitchFamily="50" charset="0"/>
              </a:rPr>
              <a:t>DXC Internal</a:t>
            </a:r>
          </a:p>
        </p:txBody>
      </p:sp>
      <p:sp>
        <p:nvSpPr>
          <p:cNvPr id="3" name="Footer Placeholder 4">
            <a:extLst>
              <a:ext uri="{FF2B5EF4-FFF2-40B4-BE49-F238E27FC236}">
                <a16:creationId xmlns:a16="http://schemas.microsoft.com/office/drawing/2014/main" id="{03E67008-5195-3926-D34D-762DEE809CF5}"/>
              </a:ext>
            </a:extLst>
          </p:cNvPr>
          <p:cNvSpPr txBox="1">
            <a:spLocks/>
          </p:cNvSpPr>
          <p:nvPr/>
        </p:nvSpPr>
        <p:spPr>
          <a:xfrm>
            <a:off x="634742" y="7507286"/>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50" dirty="0">
                <a:solidFill>
                  <a:schemeClr val="bg1"/>
                </a:solidFill>
                <a:latin typeface="Inter" panose="02000503000000020004" pitchFamily="50" charset="0"/>
                <a:cs typeface="Inter" panose="02000503000000020004" pitchFamily="50" charset="0"/>
              </a:rPr>
              <a:t>© </a:t>
            </a:r>
            <a:fld id="{C0650B53-F5B1-403A-BD70-58B7AE2589AD}" type="datetimeyyyy">
              <a:rPr lang="en-US" sz="850" smtClean="0">
                <a:solidFill>
                  <a:schemeClr val="bg1"/>
                </a:solidFill>
                <a:latin typeface="Inter" panose="02000503000000020004" pitchFamily="50" charset="0"/>
                <a:cs typeface="Inter" panose="02000503000000020004" pitchFamily="50" charset="0"/>
              </a:rPr>
              <a:pPr algn="l"/>
              <a:t>2026</a:t>
            </a:fld>
            <a:r>
              <a:rPr lang="en-US" sz="850" dirty="0">
                <a:solidFill>
                  <a:schemeClr val="bg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252973707"/>
      </p:ext>
    </p:extLst>
  </p:cSld>
  <p:clrMapOvr>
    <a:masterClrMapping/>
  </p:clrMapOvr>
  <p:hf sldNum="0" hdr="0" ftr="0" dt="0"/>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56C9E5-50FF-1198-36CE-8793878A6427}"/>
              </a:ext>
            </a:extLst>
          </p:cNvPr>
          <p:cNvPicPr>
            <a:picLocks noChangeAspect="1"/>
          </p:cNvPicPr>
          <p:nvPr/>
        </p:nvPicPr>
        <p:blipFill>
          <a:blip r:embed="rId2"/>
          <a:stretch>
            <a:fillRect/>
          </a:stretch>
        </p:blipFill>
        <p:spPr>
          <a:xfrm>
            <a:off x="8309122" y="618411"/>
            <a:ext cx="6321278" cy="7611189"/>
          </a:xfrm>
          <a:prstGeom prst="rect">
            <a:avLst/>
          </a:prstGeom>
        </p:spPr>
      </p:pic>
      <p:sp>
        <p:nvSpPr>
          <p:cNvPr id="7" name="Title 1">
            <a:extLst>
              <a:ext uri="{FF2B5EF4-FFF2-40B4-BE49-F238E27FC236}">
                <a16:creationId xmlns:a16="http://schemas.microsoft.com/office/drawing/2014/main" id="{9C7BB518-013B-58B6-40AD-19FEB60837E6}"/>
              </a:ext>
            </a:extLst>
          </p:cNvPr>
          <p:cNvSpPr>
            <a:spLocks noGrp="1"/>
          </p:cNvSpPr>
          <p:nvPr>
            <p:ph type="ctrTitle"/>
          </p:nvPr>
        </p:nvSpPr>
        <p:spPr>
          <a:xfrm>
            <a:off x="481964" y="3181350"/>
            <a:ext cx="11024236" cy="1390650"/>
          </a:xfrm>
          <a:prstGeom prst="rect">
            <a:avLst/>
          </a:prstGeom>
        </p:spPr>
        <p:txBody>
          <a:bodyPr anchor="ctr" anchorCtr="0">
            <a:noAutofit/>
          </a:bodyPr>
          <a:lstStyle>
            <a:lvl1pPr>
              <a:defRPr sz="4800" cap="all" baseline="0">
                <a:solidFill>
                  <a:schemeClr val="tx1"/>
                </a:solidFill>
                <a:latin typeface="GT Standard L Extended" pitchFamily="50" charset="0"/>
              </a:defRPr>
            </a:lvl1pPr>
          </a:lstStyle>
          <a:p>
            <a:r>
              <a:rPr lang="en-US"/>
              <a:t>Click to edit Master title style</a:t>
            </a:r>
          </a:p>
        </p:txBody>
      </p:sp>
      <p:sp>
        <p:nvSpPr>
          <p:cNvPr id="2" name="Subtitle 2">
            <a:extLst>
              <a:ext uri="{FF2B5EF4-FFF2-40B4-BE49-F238E27FC236}">
                <a16:creationId xmlns:a16="http://schemas.microsoft.com/office/drawing/2014/main" id="{F763D07A-81F1-36DC-EA6A-6467575356CC}"/>
              </a:ext>
            </a:extLst>
          </p:cNvPr>
          <p:cNvSpPr>
            <a:spLocks noGrp="1"/>
          </p:cNvSpPr>
          <p:nvPr>
            <p:ph type="subTitle" idx="1"/>
          </p:nvPr>
        </p:nvSpPr>
        <p:spPr>
          <a:xfrm>
            <a:off x="5974078" y="4864415"/>
            <a:ext cx="3760471" cy="1490665"/>
          </a:xfrm>
          <a:prstGeom prst="rect">
            <a:avLst/>
          </a:prstGeom>
        </p:spPr>
        <p:txBody>
          <a:bodyPr tIns="0" rIns="0" bIns="0" anchor="t" anchorCtr="0">
            <a:noAutofit/>
          </a:bodyPr>
          <a:lstStyle>
            <a:lvl1pPr marL="0" indent="0" algn="l">
              <a:spcBef>
                <a:spcPts val="0"/>
              </a:spcBef>
              <a:buNone/>
              <a:defRPr sz="1600" b="0" cap="none" spc="160" baseline="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marL="585216" indent="0" algn="ctr">
              <a:buNone/>
              <a:defRPr>
                <a:solidFill>
                  <a:schemeClr val="tx1">
                    <a:tint val="75000"/>
                  </a:schemeClr>
                </a:solidFill>
              </a:defRPr>
            </a:lvl2pPr>
            <a:lvl3pPr marL="1170432" indent="0" algn="ctr">
              <a:buNone/>
              <a:defRPr>
                <a:solidFill>
                  <a:schemeClr val="tx1">
                    <a:tint val="75000"/>
                  </a:schemeClr>
                </a:solidFill>
              </a:defRPr>
            </a:lvl3pPr>
            <a:lvl4pPr marL="1755648" indent="0" algn="ctr">
              <a:buNone/>
              <a:defRPr>
                <a:solidFill>
                  <a:schemeClr val="tx1">
                    <a:tint val="75000"/>
                  </a:schemeClr>
                </a:solidFill>
              </a:defRPr>
            </a:lvl4pPr>
            <a:lvl5pPr marL="2340864" indent="0" algn="ctr">
              <a:buNone/>
              <a:defRPr>
                <a:solidFill>
                  <a:schemeClr val="tx1">
                    <a:tint val="75000"/>
                  </a:schemeClr>
                </a:solidFill>
              </a:defRPr>
            </a:lvl5pPr>
            <a:lvl6pPr marL="2926080" indent="0" algn="ctr">
              <a:buNone/>
              <a:defRPr>
                <a:solidFill>
                  <a:schemeClr val="tx1">
                    <a:tint val="75000"/>
                  </a:schemeClr>
                </a:solidFill>
              </a:defRPr>
            </a:lvl6pPr>
            <a:lvl7pPr marL="3511296" indent="0" algn="ctr">
              <a:buNone/>
              <a:defRPr>
                <a:solidFill>
                  <a:schemeClr val="tx1">
                    <a:tint val="75000"/>
                  </a:schemeClr>
                </a:solidFill>
              </a:defRPr>
            </a:lvl7pPr>
            <a:lvl8pPr marL="4096512" indent="0" algn="ctr">
              <a:buNone/>
              <a:defRPr>
                <a:solidFill>
                  <a:schemeClr val="tx1">
                    <a:tint val="75000"/>
                  </a:schemeClr>
                </a:solidFill>
              </a:defRPr>
            </a:lvl8pPr>
            <a:lvl9pPr marL="4681728" indent="0" algn="ctr">
              <a:buNone/>
              <a:defRPr>
                <a:solidFill>
                  <a:schemeClr val="tx1">
                    <a:tint val="75000"/>
                  </a:schemeClr>
                </a:solidFill>
              </a:defRPr>
            </a:lvl9pPr>
          </a:lstStyle>
          <a:p>
            <a:r>
              <a:rPr lang="en-US"/>
              <a:t>Click to edit Master subtitle style</a:t>
            </a:r>
          </a:p>
        </p:txBody>
      </p:sp>
      <p:sp>
        <p:nvSpPr>
          <p:cNvPr id="4" name="TextBox 3">
            <a:extLst>
              <a:ext uri="{FF2B5EF4-FFF2-40B4-BE49-F238E27FC236}">
                <a16:creationId xmlns:a16="http://schemas.microsoft.com/office/drawing/2014/main" id="{D511D1B2-1DC3-890E-96BC-72E7F3451CCA}"/>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5" name="Footer Placeholder 4">
            <a:extLst>
              <a:ext uri="{FF2B5EF4-FFF2-40B4-BE49-F238E27FC236}">
                <a16:creationId xmlns:a16="http://schemas.microsoft.com/office/drawing/2014/main" id="{59713050-BD33-7A00-EE49-7F6BC7D27001}"/>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spTree>
    <p:extLst>
      <p:ext uri="{BB962C8B-B14F-4D97-AF65-F5344CB8AC3E}">
        <p14:creationId xmlns:p14="http://schemas.microsoft.com/office/powerpoint/2010/main" val="387285867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5DE322-BB62-1F07-1CDA-135ED5F4EFDE}"/>
              </a:ext>
            </a:extLst>
          </p:cNvPr>
          <p:cNvSpPr/>
          <p:nvPr/>
        </p:nvSpPr>
        <p:spPr>
          <a:xfrm>
            <a:off x="0" y="0"/>
            <a:ext cx="14630400" cy="8229600"/>
          </a:xfrm>
          <a:prstGeom prst="rect">
            <a:avLst/>
          </a:prstGeom>
          <a:solidFill>
            <a:srgbClr val="F6F3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b="1" dirty="0">
              <a:latin typeface="Inter" panose="02000503000000020004" pitchFamily="50" charset="0"/>
              <a:ea typeface="Inter" panose="02000503000000020004" pitchFamily="50" charset="0"/>
              <a:cs typeface="Inter" panose="02000503000000020004" pitchFamily="50" charset="0"/>
            </a:endParaRPr>
          </a:p>
        </p:txBody>
      </p:sp>
      <p:pic>
        <p:nvPicPr>
          <p:cNvPr id="11" name="Picture 10">
            <a:extLst>
              <a:ext uri="{FF2B5EF4-FFF2-40B4-BE49-F238E27FC236}">
                <a16:creationId xmlns:a16="http://schemas.microsoft.com/office/drawing/2014/main" id="{1E577FD0-9948-DA89-6DB8-928EE2C02DC3}"/>
              </a:ext>
            </a:extLst>
          </p:cNvPr>
          <p:cNvPicPr>
            <a:picLocks noChangeAspect="1"/>
          </p:cNvPicPr>
          <p:nvPr/>
        </p:nvPicPr>
        <p:blipFill>
          <a:blip r:embed="rId2"/>
          <a:stretch>
            <a:fillRect/>
          </a:stretch>
        </p:blipFill>
        <p:spPr>
          <a:xfrm>
            <a:off x="0" y="0"/>
            <a:ext cx="5859780" cy="7772400"/>
          </a:xfrm>
          <a:prstGeom prst="rect">
            <a:avLst/>
          </a:prstGeom>
        </p:spPr>
      </p:pic>
      <p:sp>
        <p:nvSpPr>
          <p:cNvPr id="3" name="Title Placeholder 1">
            <a:extLst>
              <a:ext uri="{FF2B5EF4-FFF2-40B4-BE49-F238E27FC236}">
                <a16:creationId xmlns:a16="http://schemas.microsoft.com/office/drawing/2014/main" id="{5FD12025-2BD2-A09B-9EFB-A38829256B90}"/>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4" name="Text Placeholder 2">
            <a:extLst>
              <a:ext uri="{FF2B5EF4-FFF2-40B4-BE49-F238E27FC236}">
                <a16:creationId xmlns:a16="http://schemas.microsoft.com/office/drawing/2014/main" id="{BB7E8852-BD92-0355-4AE0-D8D8FAF44344}"/>
              </a:ext>
            </a:extLst>
          </p:cNvPr>
          <p:cNvSpPr>
            <a:spLocks noGrp="1"/>
          </p:cNvSpPr>
          <p:nvPr>
            <p:ph idx="1"/>
          </p:nvPr>
        </p:nvSpPr>
        <p:spPr>
          <a:xfrm>
            <a:off x="484188" y="2506980"/>
            <a:ext cx="13689012" cy="5162551"/>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5AE84E7C-8DF7-9286-1F6A-E0EDDF612E0D}"/>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5" name="Footer Placeholder 4">
            <a:extLst>
              <a:ext uri="{FF2B5EF4-FFF2-40B4-BE49-F238E27FC236}">
                <a16:creationId xmlns:a16="http://schemas.microsoft.com/office/drawing/2014/main" id="{A95E9DC9-2842-272D-FE94-51D6897B7218}"/>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pic>
        <p:nvPicPr>
          <p:cNvPr id="6" name="Union" descr="preencoded.png">
            <a:extLst>
              <a:ext uri="{FF2B5EF4-FFF2-40B4-BE49-F238E27FC236}">
                <a16:creationId xmlns:a16="http://schemas.microsoft.com/office/drawing/2014/main" id="{2B2237AB-9675-5704-5381-9A5B56F64438}"/>
              </a:ext>
            </a:extLst>
          </p:cNvPr>
          <p:cNvPicPr>
            <a:picLocks noChangeAspect="1"/>
          </p:cNvPicPr>
          <p:nvPr/>
        </p:nvPicPr>
        <p:blipFill>
          <a:blip r:embed="rId3"/>
          <a:srcRect/>
          <a:stretch/>
        </p:blipFill>
        <p:spPr>
          <a:xfrm>
            <a:off x="491014" y="228835"/>
            <a:ext cx="938212" cy="151929"/>
          </a:xfrm>
          <a:prstGeom prst="rect">
            <a:avLst/>
          </a:prstGeom>
        </p:spPr>
      </p:pic>
    </p:spTree>
    <p:extLst>
      <p:ext uri="{BB962C8B-B14F-4D97-AF65-F5344CB8AC3E}">
        <p14:creationId xmlns:p14="http://schemas.microsoft.com/office/powerpoint/2010/main" val="240899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tyleguide (No Descri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5DE322-BB62-1F07-1CDA-135ED5F4EFDE}"/>
              </a:ext>
            </a:extLst>
          </p:cNvPr>
          <p:cNvSpPr/>
          <p:nvPr/>
        </p:nvSpPr>
        <p:spPr>
          <a:xfrm>
            <a:off x="0" y="0"/>
            <a:ext cx="14630400" cy="8229600"/>
          </a:xfrm>
          <a:prstGeom prst="rect">
            <a:avLst/>
          </a:prstGeom>
          <a:solidFill>
            <a:srgbClr val="F6F3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2" b="1" dirty="0">
              <a:latin typeface="Inter" panose="02000503000000020004" pitchFamily="50" charset="0"/>
              <a:ea typeface="Inter" panose="02000503000000020004" pitchFamily="50" charset="0"/>
              <a:cs typeface="Inter" panose="02000503000000020004" pitchFamily="50" charset="0"/>
            </a:endParaRPr>
          </a:p>
        </p:txBody>
      </p:sp>
      <p:sp>
        <p:nvSpPr>
          <p:cNvPr id="3" name="Title Placeholder 1">
            <a:extLst>
              <a:ext uri="{FF2B5EF4-FFF2-40B4-BE49-F238E27FC236}">
                <a16:creationId xmlns:a16="http://schemas.microsoft.com/office/drawing/2014/main" id="{5FD12025-2BD2-A09B-9EFB-A38829256B90}"/>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4" name="Text Placeholder 2">
            <a:extLst>
              <a:ext uri="{FF2B5EF4-FFF2-40B4-BE49-F238E27FC236}">
                <a16:creationId xmlns:a16="http://schemas.microsoft.com/office/drawing/2014/main" id="{BB7E8852-BD92-0355-4AE0-D8D8FAF44344}"/>
              </a:ext>
            </a:extLst>
          </p:cNvPr>
          <p:cNvSpPr>
            <a:spLocks noGrp="1"/>
          </p:cNvSpPr>
          <p:nvPr>
            <p:ph idx="1"/>
          </p:nvPr>
        </p:nvSpPr>
        <p:spPr>
          <a:xfrm>
            <a:off x="484188" y="2506980"/>
            <a:ext cx="5307012" cy="5162551"/>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5AE84E7C-8DF7-9286-1F6A-E0EDDF612E0D}"/>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5" name="Footer Placeholder 4">
            <a:extLst>
              <a:ext uri="{FF2B5EF4-FFF2-40B4-BE49-F238E27FC236}">
                <a16:creationId xmlns:a16="http://schemas.microsoft.com/office/drawing/2014/main" id="{A95E9DC9-2842-272D-FE94-51D6897B7218}"/>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pic>
        <p:nvPicPr>
          <p:cNvPr id="6" name="Union" descr="preencoded.png">
            <a:extLst>
              <a:ext uri="{FF2B5EF4-FFF2-40B4-BE49-F238E27FC236}">
                <a16:creationId xmlns:a16="http://schemas.microsoft.com/office/drawing/2014/main" id="{2B2237AB-9675-5704-5381-9A5B56F64438}"/>
              </a:ext>
            </a:extLst>
          </p:cNvPr>
          <p:cNvPicPr>
            <a:picLocks noChangeAspect="1"/>
          </p:cNvPicPr>
          <p:nvPr/>
        </p:nvPicPr>
        <p:blipFill>
          <a:blip r:embed="rId2"/>
          <a:srcRect/>
          <a:stretch/>
        </p:blipFill>
        <p:spPr>
          <a:xfrm>
            <a:off x="491014" y="228835"/>
            <a:ext cx="938212" cy="151929"/>
          </a:xfrm>
          <a:prstGeom prst="rect">
            <a:avLst/>
          </a:prstGeom>
        </p:spPr>
      </p:pic>
    </p:spTree>
    <p:extLst>
      <p:ext uri="{BB962C8B-B14F-4D97-AF65-F5344CB8AC3E}">
        <p14:creationId xmlns:p14="http://schemas.microsoft.com/office/powerpoint/2010/main" val="138761208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69B77A6-51DB-A275-1E8D-9C0DB96B9B2E}"/>
              </a:ext>
            </a:extLst>
          </p:cNvPr>
          <p:cNvSpPr/>
          <p:nvPr/>
        </p:nvSpPr>
        <p:spPr>
          <a:xfrm>
            <a:off x="0" y="609600"/>
            <a:ext cx="14630400" cy="7620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Inter" panose="02000503000000020004" pitchFamily="50" charset="0"/>
            </a:endParaRPr>
          </a:p>
        </p:txBody>
      </p:sp>
      <p:pic>
        <p:nvPicPr>
          <p:cNvPr id="12" name="Union" descr="preencoded.png">
            <a:extLst>
              <a:ext uri="{FF2B5EF4-FFF2-40B4-BE49-F238E27FC236}">
                <a16:creationId xmlns:a16="http://schemas.microsoft.com/office/drawing/2014/main" id="{4FB38D83-98DA-D85F-B63C-1565BED26FC5}"/>
              </a:ext>
            </a:extLst>
          </p:cNvPr>
          <p:cNvPicPr>
            <a:picLocks noChangeAspect="1"/>
          </p:cNvPicPr>
          <p:nvPr/>
        </p:nvPicPr>
        <p:blipFill>
          <a:blip r:embed="rId43"/>
          <a:srcRect/>
          <a:stretch/>
        </p:blipFill>
        <p:spPr>
          <a:xfrm>
            <a:off x="491014" y="228835"/>
            <a:ext cx="938212" cy="151929"/>
          </a:xfrm>
          <a:prstGeom prst="rect">
            <a:avLst/>
          </a:prstGeom>
        </p:spPr>
      </p:pic>
      <p:sp>
        <p:nvSpPr>
          <p:cNvPr id="14" name="Title Placeholder 1">
            <a:extLst>
              <a:ext uri="{FF2B5EF4-FFF2-40B4-BE49-F238E27FC236}">
                <a16:creationId xmlns:a16="http://schemas.microsoft.com/office/drawing/2014/main" id="{9954F591-DD1D-779B-F521-4357971A48C6}"/>
              </a:ext>
            </a:extLst>
          </p:cNvPr>
          <p:cNvSpPr>
            <a:spLocks noGrp="1"/>
          </p:cNvSpPr>
          <p:nvPr>
            <p:ph type="title"/>
          </p:nvPr>
        </p:nvSpPr>
        <p:spPr>
          <a:xfrm>
            <a:off x="484187" y="1305919"/>
            <a:ext cx="13689011" cy="1097280"/>
          </a:xfrm>
          <a:prstGeom prst="rect">
            <a:avLst/>
          </a:prstGeom>
        </p:spPr>
        <p:txBody>
          <a:bodyPr vert="horz" lIns="0" tIns="0" rIns="0" bIns="0" rtlCol="0" anchor="t" anchorCtr="0">
            <a:noAutofit/>
          </a:bodyPr>
          <a:lstStyle/>
          <a:p>
            <a:r>
              <a:rPr lang="en-US"/>
              <a:t>Click to edit Master title style</a:t>
            </a:r>
          </a:p>
        </p:txBody>
      </p:sp>
      <p:sp>
        <p:nvSpPr>
          <p:cNvPr id="15" name="COMPANY OVERVIEW">
            <a:extLst>
              <a:ext uri="{FF2B5EF4-FFF2-40B4-BE49-F238E27FC236}">
                <a16:creationId xmlns:a16="http://schemas.microsoft.com/office/drawing/2014/main" id="{7B162524-8505-A661-2881-71985958524A}"/>
              </a:ext>
            </a:extLst>
          </p:cNvPr>
          <p:cNvSpPr/>
          <p:nvPr/>
        </p:nvSpPr>
        <p:spPr>
          <a:xfrm>
            <a:off x="4741071" y="243840"/>
            <a:ext cx="5150644" cy="129540"/>
          </a:xfrm>
          <a:prstGeom prst="rect">
            <a:avLst/>
          </a:prstGeom>
          <a:noFill/>
          <a:ln/>
        </p:spPr>
        <p:txBody>
          <a:bodyPr wrap="square" lIns="0" tIns="0" rIns="0" bIns="0" rtlCol="0" anchor="t"/>
          <a:lstStyle/>
          <a:p>
            <a:pPr marL="0" indent="0" algn="ctr">
              <a:lnSpc>
                <a:spcPts val="1020"/>
              </a:lnSpc>
              <a:buNone/>
            </a:pPr>
            <a:r>
              <a:rPr lang="en-US" sz="900" b="1" kern="0" cap="all" spc="168" baseline="0" dirty="0">
                <a:solidFill>
                  <a:schemeClr val="tx1"/>
                </a:solidFill>
                <a:latin typeface="Inter" panose="02000503000000020004" pitchFamily="50" charset="0"/>
                <a:ea typeface="Inter" panose="02000503000000020004" pitchFamily="50" charset="0"/>
                <a:cs typeface="Inter" panose="02000503000000020004" pitchFamily="50" charset="0"/>
              </a:rPr>
              <a:t>Solution PRESENTATION</a:t>
            </a:r>
            <a:endParaRPr lang="en-US" sz="900" b="1" cap="all" baseline="0" dirty="0">
              <a:solidFill>
                <a:schemeClr val="tx1"/>
              </a:solidFill>
              <a:latin typeface="Inter" panose="02000503000000020004" pitchFamily="50" charset="0"/>
              <a:ea typeface="Inter" panose="02000503000000020004" pitchFamily="50" charset="0"/>
              <a:cs typeface="Inter" panose="02000503000000020004" pitchFamily="50" charset="0"/>
            </a:endParaRPr>
          </a:p>
        </p:txBody>
      </p:sp>
      <p:sp>
        <p:nvSpPr>
          <p:cNvPr id="2" name="Text Placeholder 2">
            <a:extLst>
              <a:ext uri="{FF2B5EF4-FFF2-40B4-BE49-F238E27FC236}">
                <a16:creationId xmlns:a16="http://schemas.microsoft.com/office/drawing/2014/main" id="{078D71ED-9D19-C6F9-2CB5-DED660B9BBAE}"/>
              </a:ext>
            </a:extLst>
          </p:cNvPr>
          <p:cNvSpPr>
            <a:spLocks noGrp="1"/>
          </p:cNvSpPr>
          <p:nvPr>
            <p:ph type="body" idx="1"/>
          </p:nvPr>
        </p:nvSpPr>
        <p:spPr>
          <a:xfrm>
            <a:off x="484188" y="2506980"/>
            <a:ext cx="13689012" cy="5162551"/>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a:extLst>
              <a:ext uri="{FF2B5EF4-FFF2-40B4-BE49-F238E27FC236}">
                <a16:creationId xmlns:a16="http://schemas.microsoft.com/office/drawing/2014/main" id="{8F1740BB-194C-8CB0-E91C-E0A8396C52B4}"/>
              </a:ext>
            </a:extLst>
          </p:cNvPr>
          <p:cNvSpPr txBox="1"/>
          <p:nvPr/>
        </p:nvSpPr>
        <p:spPr>
          <a:xfrm>
            <a:off x="12008591" y="7985760"/>
            <a:ext cx="2354579" cy="123111"/>
          </a:xfrm>
          <a:prstGeom prst="rect">
            <a:avLst/>
          </a:prstGeom>
          <a:noFill/>
        </p:spPr>
        <p:txBody>
          <a:bodyPr wrap="square" lIns="0" tIns="0" rIns="0" bIns="0">
            <a:spAutoFit/>
          </a:bodyPr>
          <a:lstStyle/>
          <a:p>
            <a:pPr algn="r"/>
            <a:r>
              <a:rPr lang="en-US" sz="800" b="0" dirty="0">
                <a:solidFill>
                  <a:srgbClr val="B4B0AC"/>
                </a:solidFill>
                <a:latin typeface="Inter" panose="02000503000000020004" pitchFamily="50" charset="0"/>
                <a:cs typeface="Inter" panose="02000503000000020004" pitchFamily="50" charset="0"/>
              </a:rPr>
              <a:t>DXC Internal</a:t>
            </a:r>
          </a:p>
        </p:txBody>
      </p:sp>
      <p:sp>
        <p:nvSpPr>
          <p:cNvPr id="13" name="Footer Placeholder 4">
            <a:extLst>
              <a:ext uri="{FF2B5EF4-FFF2-40B4-BE49-F238E27FC236}">
                <a16:creationId xmlns:a16="http://schemas.microsoft.com/office/drawing/2014/main" id="{DD39F452-F205-21C0-5578-B7519A84CA15}"/>
              </a:ext>
            </a:extLst>
          </p:cNvPr>
          <p:cNvSpPr txBox="1">
            <a:spLocks/>
          </p:cNvSpPr>
          <p:nvPr/>
        </p:nvSpPr>
        <p:spPr>
          <a:xfrm>
            <a:off x="11296392" y="7788274"/>
            <a:ext cx="3066778" cy="17526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50" dirty="0">
                <a:solidFill>
                  <a:schemeClr val="tx1"/>
                </a:solidFill>
                <a:latin typeface="Inter" panose="02000503000000020004" pitchFamily="50" charset="0"/>
                <a:cs typeface="Inter" panose="02000503000000020004" pitchFamily="50" charset="0"/>
              </a:rPr>
              <a:t>© </a:t>
            </a:r>
            <a:fld id="{C0650B53-F5B1-403A-BD70-58B7AE2589AD}" type="datetimeyyyy">
              <a:rPr lang="en-US" sz="850" smtClean="0">
                <a:solidFill>
                  <a:schemeClr val="tx1"/>
                </a:solidFill>
                <a:latin typeface="Inter" panose="02000503000000020004" pitchFamily="50" charset="0"/>
                <a:cs typeface="Inter" panose="02000503000000020004" pitchFamily="50" charset="0"/>
              </a:rPr>
              <a:pPr algn="r"/>
              <a:t>2026</a:t>
            </a:fld>
            <a:r>
              <a:rPr lang="en-US" sz="850" dirty="0">
                <a:solidFill>
                  <a:schemeClr val="tx1"/>
                </a:solidFill>
                <a:latin typeface="Inter" panose="02000503000000020004" pitchFamily="50" charset="0"/>
                <a:cs typeface="Inter" panose="02000503000000020004" pitchFamily="50" charset="0"/>
              </a:rPr>
              <a:t> DXC Technology Company. All rights reserved.</a:t>
            </a:r>
          </a:p>
        </p:txBody>
      </p:sp>
      <p:grpSp>
        <p:nvGrpSpPr>
          <p:cNvPr id="3" name="Group 2">
            <a:extLst>
              <a:ext uri="{FF2B5EF4-FFF2-40B4-BE49-F238E27FC236}">
                <a16:creationId xmlns:a16="http://schemas.microsoft.com/office/drawing/2014/main" id="{9394E1C1-0E92-C69D-9ADB-FCE8AAC57F0F}"/>
              </a:ext>
            </a:extLst>
          </p:cNvPr>
          <p:cNvGrpSpPr/>
          <p:nvPr userDrawn="1"/>
        </p:nvGrpSpPr>
        <p:grpSpPr>
          <a:xfrm>
            <a:off x="-91440" y="-91440"/>
            <a:ext cx="14813280" cy="8412480"/>
            <a:chOff x="-91440" y="-91440"/>
            <a:chExt cx="14813280" cy="8412480"/>
          </a:xfrm>
        </p:grpSpPr>
        <p:cxnSp>
          <p:nvCxnSpPr>
            <p:cNvPr id="4" name="Straight Connector 3">
              <a:extLst>
                <a:ext uri="{FF2B5EF4-FFF2-40B4-BE49-F238E27FC236}">
                  <a16:creationId xmlns:a16="http://schemas.microsoft.com/office/drawing/2014/main" id="{EB561557-1B84-39DC-3558-F49F649753CD}"/>
                </a:ext>
              </a:extLst>
            </p:cNvPr>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E7D7257-A1F6-37F8-A969-9C5F013D9A98}"/>
                </a:ext>
              </a:extLst>
            </p:cNvPr>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08B06D78-AF98-2327-6A23-25B6DCA47542}"/>
                </a:ext>
              </a:extLst>
            </p:cNvPr>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02C6240-BC7F-85C5-4B4C-5AAB0BC98839}"/>
                </a:ext>
              </a:extLst>
            </p:cNvPr>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01A4C8C-CC9B-CF07-25FA-04EF12B48647}"/>
                </a:ext>
              </a:extLst>
            </p:cNvPr>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68445AE-1643-29C2-04B6-9A0406CD31C2}"/>
                </a:ext>
              </a:extLst>
            </p:cNvPr>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8C787A3-2D4A-1079-5C94-BA1E84B2ADE0}"/>
                </a:ext>
              </a:extLst>
            </p:cNvPr>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8117A47-58A4-645C-544E-ABF3C0A662F3}"/>
                </a:ext>
              </a:extLst>
            </p:cNvPr>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AE54CF15-C8A4-C2E1-F69E-E209701BB810}"/>
                </a:ext>
              </a:extLst>
            </p:cNvPr>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B57F0E8-A117-CC0F-CA48-12ACDFE5339C}"/>
                </a:ext>
              </a:extLst>
            </p:cNvPr>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3968FC4-C0D8-8436-A0CB-E5C8CD9B56A4}"/>
                </a:ext>
              </a:extLst>
            </p:cNvPr>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F11678D-BA5C-28E0-B0E4-536D0CAB2300}"/>
                </a:ext>
              </a:extLst>
            </p:cNvPr>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8885F38-A023-408A-A11E-CE3C2B075B51}"/>
                </a:ext>
              </a:extLst>
            </p:cNvPr>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6F68AC3-4BDE-2A71-61CE-57F93B9F417F}"/>
                </a:ext>
              </a:extLst>
            </p:cNvPr>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427FE6B-7D24-B67C-2DB0-CC5AB39EC26A}"/>
                </a:ext>
              </a:extLst>
            </p:cNvPr>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8A2051F-8298-9A1F-FC04-66DD5B20F130}"/>
                </a:ext>
              </a:extLst>
            </p:cNvPr>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B221432-17F5-A508-7B42-EA372BD00EE3}"/>
                </a:ext>
              </a:extLst>
            </p:cNvPr>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D1F83A46-DFB1-AF76-5060-6419C93CFC80}"/>
                </a:ext>
              </a:extLst>
            </p:cNvPr>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14C4143-3DD0-EAA7-C8E1-E86E60945568}"/>
                </a:ext>
              </a:extLst>
            </p:cNvPr>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4907651-7C40-C5BE-7721-967E97536820}"/>
                </a:ext>
              </a:extLst>
            </p:cNvPr>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A4580045-A5C4-F800-B191-DF81040743DE}"/>
                </a:ext>
              </a:extLst>
            </p:cNvPr>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90A4B7E-3D6C-81E3-A7D1-342C335A77A2}"/>
                </a:ext>
              </a:extLst>
            </p:cNvPr>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DDF3FBA0-6ACC-AF1B-46CC-1C8299203490}"/>
                </a:ext>
              </a:extLst>
            </p:cNvPr>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53D595FB-EA03-18CC-C921-E11BDE219F2C}"/>
                </a:ext>
              </a:extLst>
            </p:cNvPr>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0AB711B8-F987-8920-554D-11B5B94F0A75}"/>
                </a:ext>
              </a:extLst>
            </p:cNvPr>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82A3077-36BF-9CAB-102D-477ECAF2A3EF}"/>
                </a:ext>
              </a:extLst>
            </p:cNvPr>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E7458112-35F3-3B4B-8B31-3CBDF92C6E31}"/>
                </a:ext>
              </a:extLst>
            </p:cNvPr>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3C0E5370-3BE0-490C-3A6F-69A15A832E4F}"/>
                </a:ext>
              </a:extLst>
            </p:cNvPr>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43" name="Text Box 115">
            <a:extLst>
              <a:ext uri="{FF2B5EF4-FFF2-40B4-BE49-F238E27FC236}">
                <a16:creationId xmlns:a16="http://schemas.microsoft.com/office/drawing/2014/main" id="{EAE1089A-9393-E9C0-613F-008222869BB5}"/>
              </a:ext>
            </a:extLst>
          </p:cNvPr>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February 9, 2026</a:t>
            </a:fld>
            <a:endParaRPr lang="en-US" sz="1100" b="0" dirty="0">
              <a:solidFill>
                <a:schemeClr val="tx1"/>
              </a:solidFill>
            </a:endParaRPr>
          </a:p>
        </p:txBody>
      </p:sp>
      <p:sp>
        <p:nvSpPr>
          <p:cNvPr id="44" name="Text Box 115">
            <a:extLst>
              <a:ext uri="{FF2B5EF4-FFF2-40B4-BE49-F238E27FC236}">
                <a16:creationId xmlns:a16="http://schemas.microsoft.com/office/drawing/2014/main" id="{3054AC9A-3FC5-29BD-D619-40909922370C}"/>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Tree>
    <p:extLst>
      <p:ext uri="{BB962C8B-B14F-4D97-AF65-F5344CB8AC3E}">
        <p14:creationId xmlns:p14="http://schemas.microsoft.com/office/powerpoint/2010/main" val="4172421247"/>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2" r:id="rId28"/>
    <p:sldLayoutId id="2147483863" r:id="rId29"/>
    <p:sldLayoutId id="2147483864" r:id="rId30"/>
    <p:sldLayoutId id="2147483866" r:id="rId31"/>
    <p:sldLayoutId id="2147483659" r:id="rId32"/>
    <p:sldLayoutId id="2147483752" r:id="rId33"/>
    <p:sldLayoutId id="2147483652" r:id="rId34"/>
    <p:sldLayoutId id="2147483660" r:id="rId35"/>
    <p:sldLayoutId id="2147483662" r:id="rId36"/>
    <p:sldLayoutId id="2147483663" r:id="rId37"/>
    <p:sldLayoutId id="2147483832" r:id="rId38"/>
    <p:sldLayoutId id="2147483828" r:id="rId39"/>
    <p:sldLayoutId id="2147483655" r:id="rId40"/>
    <p:sldLayoutId id="2147483867"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097280" rtl="0" eaLnBrk="1" latinLnBrk="0" hangingPunct="1">
        <a:lnSpc>
          <a:spcPct val="90000"/>
        </a:lnSpc>
        <a:spcBef>
          <a:spcPct val="0"/>
        </a:spcBef>
        <a:buNone/>
        <a:defRPr sz="3600" kern="1200" cap="all" baseline="0">
          <a:solidFill>
            <a:schemeClr val="tx1"/>
          </a:solidFill>
          <a:latin typeface="GT Standard L Extended" pitchFamily="50" charset="0"/>
          <a:ea typeface="Inter Medium" panose="02000603000000020004" pitchFamily="50" charset="0"/>
          <a:cs typeface="Inter Medium" panose="02000603000000020004" pitchFamily="50" charset="0"/>
        </a:defRPr>
      </a:lvl1pPr>
    </p:titleStyle>
    <p:bodyStyle>
      <a:lvl1pPr marL="0" indent="0" algn="l" defTabSz="1097280" rtl="0" eaLnBrk="1" latinLnBrk="0" hangingPunct="1">
        <a:lnSpc>
          <a:spcPct val="100000"/>
        </a:lnSpc>
        <a:spcBef>
          <a:spcPts val="600"/>
        </a:spcBef>
        <a:spcAft>
          <a:spcPts val="400"/>
        </a:spcAft>
        <a:buFont typeface="Arial" panose="020B0604020202020204" pitchFamily="34" charset="0"/>
        <a:buNone/>
        <a:defRPr sz="160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marL="0" indent="0" algn="l" defTabSz="1097280" rtl="0" eaLnBrk="1" latinLnBrk="0" hangingPunct="1">
        <a:lnSpc>
          <a:spcPct val="100000"/>
        </a:lnSpc>
        <a:spcBef>
          <a:spcPts val="600"/>
        </a:spcBef>
        <a:spcAft>
          <a:spcPts val="400"/>
        </a:spcAft>
        <a:buFont typeface="Arial" panose="020B0604020202020204" pitchFamily="34" charset="0"/>
        <a:buNone/>
        <a:defRPr sz="160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2pPr>
      <a:lvl3pPr marL="228600" indent="-228600" algn="l" defTabSz="1097280" rtl="0" eaLnBrk="1" latinLnBrk="0" hangingPunct="1">
        <a:lnSpc>
          <a:spcPct val="100000"/>
        </a:lnSpc>
        <a:spcBef>
          <a:spcPts val="600"/>
        </a:spcBef>
        <a:spcAft>
          <a:spcPts val="400"/>
        </a:spcAft>
        <a:buFont typeface="Arial" panose="020B0604020202020204" pitchFamily="34" charset="0"/>
        <a:buChar char="•"/>
        <a:defRPr sz="140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3pPr>
      <a:lvl4pPr marL="517525" indent="-288925" algn="l" defTabSz="1097280" rtl="0" eaLnBrk="1" latinLnBrk="0" hangingPunct="1">
        <a:lnSpc>
          <a:spcPct val="100000"/>
        </a:lnSpc>
        <a:spcBef>
          <a:spcPts val="600"/>
        </a:spcBef>
        <a:spcAft>
          <a:spcPts val="400"/>
        </a:spcAft>
        <a:buFont typeface="Arial" panose="020B0604020202020204" pitchFamily="34" charset="0"/>
        <a:buChar char="–"/>
        <a:defRPr sz="140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4pPr>
      <a:lvl5pPr marL="800100" indent="-273050" algn="l" defTabSz="1097280" rtl="0" eaLnBrk="1" latinLnBrk="0" hangingPunct="1">
        <a:lnSpc>
          <a:spcPct val="100000"/>
        </a:lnSpc>
        <a:spcBef>
          <a:spcPts val="600"/>
        </a:spcBef>
        <a:spcAft>
          <a:spcPts val="400"/>
        </a:spcAft>
        <a:buFont typeface="Arial" panose="020B0604020202020204" pitchFamily="34" charset="0"/>
        <a:buChar char="–"/>
        <a:defRPr sz="140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4" pos="8928">
          <p15:clr>
            <a:srgbClr val="F26B43"/>
          </p15:clr>
        </p15:guide>
        <p15:guide id="5" orient="horz" pos="384">
          <p15:clr>
            <a:srgbClr val="F26B43"/>
          </p15:clr>
        </p15:guide>
        <p15:guide id="6" orient="horz" pos="5034">
          <p15:clr>
            <a:srgbClr val="F26B43"/>
          </p15:clr>
        </p15:guide>
        <p15:guide id="7" pos="288">
          <p15:clr>
            <a:srgbClr val="F26B43"/>
          </p15:clr>
        </p15:guide>
        <p15:guide id="8" pos="1836">
          <p15:clr>
            <a:srgbClr val="F26B43"/>
          </p15:clr>
        </p15:guide>
        <p15:guide id="9" pos="1956">
          <p15:clr>
            <a:srgbClr val="F26B43"/>
          </p15:clr>
        </p15:guide>
        <p15:guide id="10" pos="3648">
          <p15:clr>
            <a:srgbClr val="F26B43"/>
          </p15:clr>
        </p15:guide>
        <p15:guide id="11" pos="3768">
          <p15:clr>
            <a:srgbClr val="F26B43"/>
          </p15:clr>
        </p15:guide>
        <p15:guide id="12" pos="5448">
          <p15:clr>
            <a:srgbClr val="F26B43"/>
          </p15:clr>
        </p15:guide>
        <p15:guide id="13" pos="5568">
          <p15:clr>
            <a:srgbClr val="F26B43"/>
          </p15:clr>
        </p15:guide>
        <p15:guide id="14" pos="7248">
          <p15:clr>
            <a:srgbClr val="F26B43"/>
          </p15:clr>
        </p15:guide>
        <p15:guide id="15" pos="7368">
          <p15:clr>
            <a:srgbClr val="F26B43"/>
          </p15:clr>
        </p15:guide>
        <p15:guide id="16" pos="168">
          <p15:clr>
            <a:srgbClr val="F26B43"/>
          </p15:clr>
        </p15:guide>
        <p15:guide id="17" pos="9048">
          <p15:clr>
            <a:srgbClr val="F26B43"/>
          </p15:clr>
        </p15:guide>
        <p15:guide id="18" orient="horz" pos="4848">
          <p15:clr>
            <a:srgbClr val="F26B43"/>
          </p15:clr>
        </p15:guide>
        <p15:guide id="19" orient="horz" pos="403" userDrawn="1">
          <p15:clr>
            <a:srgbClr val="F26B43"/>
          </p15:clr>
        </p15:guide>
        <p15:guide id="20" pos="4608" userDrawn="1">
          <p15:clr>
            <a:srgbClr val="F26B43"/>
          </p15:clr>
        </p15:guide>
        <p15:guide id="21" pos="432" userDrawn="1">
          <p15:clr>
            <a:srgbClr val="F26B43"/>
          </p15:clr>
        </p15:guide>
        <p15:guide id="22" pos="3024" userDrawn="1">
          <p15:clr>
            <a:srgbClr val="F26B43"/>
          </p15:clr>
        </p15:guide>
        <p15:guide id="23" pos="3312" userDrawn="1">
          <p15:clr>
            <a:srgbClr val="F26B43"/>
          </p15:clr>
        </p15:guide>
        <p15:guide id="24" pos="4464" userDrawn="1">
          <p15:clr>
            <a:srgbClr val="F26B43"/>
          </p15:clr>
        </p15:guide>
        <p15:guide id="25" pos="4752" userDrawn="1">
          <p15:clr>
            <a:srgbClr val="F26B43"/>
          </p15:clr>
        </p15:guide>
        <p15:guide id="26" pos="5904" userDrawn="1">
          <p15:clr>
            <a:srgbClr val="F26B43"/>
          </p15:clr>
        </p15:guide>
        <p15:guide id="27" pos="6192" userDrawn="1">
          <p15:clr>
            <a:srgbClr val="F26B43"/>
          </p15:clr>
        </p15:guide>
        <p15:guide id="28" pos="7488" userDrawn="1">
          <p15:clr>
            <a:srgbClr val="F26B43"/>
          </p15:clr>
        </p15:guide>
        <p15:guide id="29" pos="8784" userDrawn="1">
          <p15:clr>
            <a:srgbClr val="F26B43"/>
          </p15:clr>
        </p15:guide>
        <p15:guide id="30" orient="horz" pos="1296" userDrawn="1">
          <p15:clr>
            <a:srgbClr val="F26B43"/>
          </p15:clr>
        </p15:guide>
        <p15:guide id="31" orient="horz" pos="4522" userDrawn="1">
          <p15:clr>
            <a:srgbClr val="F26B43"/>
          </p15:clr>
        </p15:guide>
        <p15:guide id="32" orient="horz" pos="489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543ED2F4-1C43-4034-89F3-91A562627E19}"/>
              </a:ext>
            </a:extLst>
          </p:cNvPr>
          <p:cNvSpPr>
            <a:spLocks noGrp="1"/>
          </p:cNvSpPr>
          <p:nvPr>
            <p:ph type="subTitle" idx="1"/>
          </p:nvPr>
        </p:nvSpPr>
        <p:spPr/>
        <p:txBody>
          <a:bodyPr anchor="t">
            <a:normAutofit fontScale="85000" lnSpcReduction="20000"/>
          </a:bodyPr>
          <a:lstStyle/>
          <a:p>
            <a:r>
              <a:rPr lang="en-US" dirty="0"/>
              <a:t>Solution Presentation</a:t>
            </a:r>
          </a:p>
        </p:txBody>
      </p:sp>
      <p:sp>
        <p:nvSpPr>
          <p:cNvPr id="4" name="Title 3">
            <a:extLst>
              <a:ext uri="{FF2B5EF4-FFF2-40B4-BE49-F238E27FC236}">
                <a16:creationId xmlns:a16="http://schemas.microsoft.com/office/drawing/2014/main" id="{C7E862AD-B39C-4D93-B1DE-3FE47229FB24}"/>
              </a:ext>
            </a:extLst>
          </p:cNvPr>
          <p:cNvSpPr>
            <a:spLocks noGrp="1"/>
          </p:cNvSpPr>
          <p:nvPr>
            <p:ph type="ctrTitle"/>
          </p:nvPr>
        </p:nvSpPr>
        <p:spPr/>
        <p:txBody>
          <a:bodyPr anchor="ctr">
            <a:normAutofit fontScale="90000"/>
          </a:bodyPr>
          <a:lstStyle/>
          <a:p>
            <a:r>
              <a:rPr lang="en-US" sz="3000" dirty="0">
                <a:solidFill>
                  <a:srgbClr val="7030A0"/>
                </a:solidFill>
              </a:rPr>
              <a:t>DXC Techno-Thon’26</a:t>
            </a:r>
            <a:br>
              <a:rPr lang="en-US" sz="3000" dirty="0"/>
            </a:br>
            <a:br>
              <a:rPr lang="en-US" sz="3000" dirty="0"/>
            </a:br>
            <a:r>
              <a:rPr lang="en-US" sz="3000" dirty="0"/>
              <a:t>Solution Title</a:t>
            </a:r>
          </a:p>
        </p:txBody>
      </p:sp>
      <p:sp>
        <p:nvSpPr>
          <p:cNvPr id="3" name="Content Placeholder 2">
            <a:extLst>
              <a:ext uri="{FF2B5EF4-FFF2-40B4-BE49-F238E27FC236}">
                <a16:creationId xmlns:a16="http://schemas.microsoft.com/office/drawing/2014/main" id="{E4129CAB-0330-BEC2-68D8-11C1074A7814}"/>
              </a:ext>
            </a:extLst>
          </p:cNvPr>
          <p:cNvSpPr>
            <a:spLocks noGrp="1"/>
          </p:cNvSpPr>
          <p:nvPr>
            <p:ph sz="half" idx="14"/>
          </p:nvPr>
        </p:nvSpPr>
        <p:spPr/>
        <p:txBody>
          <a:bodyPr/>
          <a:lstStyle/>
          <a:p>
            <a:r>
              <a:rPr lang="en-IN" dirty="0"/>
              <a:t>Team Name: </a:t>
            </a:r>
            <a:r>
              <a:rPr lang="en-IN" b="1" dirty="0">
                <a:solidFill>
                  <a:srgbClr val="7030A0"/>
                </a:solidFill>
              </a:rPr>
              <a:t>The Future Forge</a:t>
            </a:r>
          </a:p>
        </p:txBody>
      </p:sp>
    </p:spTree>
    <p:extLst>
      <p:ext uri="{BB962C8B-B14F-4D97-AF65-F5344CB8AC3E}">
        <p14:creationId xmlns:p14="http://schemas.microsoft.com/office/powerpoint/2010/main" val="107499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87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BC985-DCF6-D5CB-3849-3EE191557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29D81C-7063-296D-4751-40195C83025F}"/>
              </a:ext>
            </a:extLst>
          </p:cNvPr>
          <p:cNvSpPr>
            <a:spLocks noGrp="1"/>
          </p:cNvSpPr>
          <p:nvPr>
            <p:ph type="title" idx="4294967295"/>
          </p:nvPr>
        </p:nvSpPr>
        <p:spPr>
          <a:xfrm>
            <a:off x="506896" y="889000"/>
            <a:ext cx="13308495" cy="611809"/>
          </a:xfrm>
        </p:spPr>
        <p:txBody>
          <a:bodyPr/>
          <a:lstStyle/>
          <a:p>
            <a:r>
              <a:rPr lang="en-US" sz="3200"/>
              <a:t>DXC techno-thon’ 26 – evaluation criteria </a:t>
            </a:r>
          </a:p>
        </p:txBody>
      </p:sp>
      <p:graphicFrame>
        <p:nvGraphicFramePr>
          <p:cNvPr id="3" name="Table 2">
            <a:extLst>
              <a:ext uri="{FF2B5EF4-FFF2-40B4-BE49-F238E27FC236}">
                <a16:creationId xmlns:a16="http://schemas.microsoft.com/office/drawing/2014/main" id="{6BAD1F93-7988-6059-8FCA-317A8E28E19A}"/>
              </a:ext>
            </a:extLst>
          </p:cNvPr>
          <p:cNvGraphicFramePr>
            <a:graphicFrameLocks noGrp="1"/>
          </p:cNvGraphicFramePr>
          <p:nvPr/>
        </p:nvGraphicFramePr>
        <p:xfrm>
          <a:off x="506896" y="1736207"/>
          <a:ext cx="13109713" cy="5177711"/>
        </p:xfrm>
        <a:graphic>
          <a:graphicData uri="http://schemas.openxmlformats.org/drawingml/2006/table">
            <a:tbl>
              <a:tblPr firstRow="1" bandRow="1">
                <a:tableStyleId>{72833802-FEF1-4C79-8D5D-14CF1EAF98D9}</a:tableStyleId>
              </a:tblPr>
              <a:tblGrid>
                <a:gridCol w="3438939">
                  <a:extLst>
                    <a:ext uri="{9D8B030D-6E8A-4147-A177-3AD203B41FA5}">
                      <a16:colId xmlns:a16="http://schemas.microsoft.com/office/drawing/2014/main" val="2032841850"/>
                    </a:ext>
                  </a:extLst>
                </a:gridCol>
                <a:gridCol w="7504043">
                  <a:extLst>
                    <a:ext uri="{9D8B030D-6E8A-4147-A177-3AD203B41FA5}">
                      <a16:colId xmlns:a16="http://schemas.microsoft.com/office/drawing/2014/main" val="2384422283"/>
                    </a:ext>
                  </a:extLst>
                </a:gridCol>
                <a:gridCol w="2166731">
                  <a:extLst>
                    <a:ext uri="{9D8B030D-6E8A-4147-A177-3AD203B41FA5}">
                      <a16:colId xmlns:a16="http://schemas.microsoft.com/office/drawing/2014/main" val="3393015464"/>
                    </a:ext>
                  </a:extLst>
                </a:gridCol>
              </a:tblGrid>
              <a:tr h="719931">
                <a:tc>
                  <a:txBody>
                    <a:bodyPr/>
                    <a:lstStyle/>
                    <a:p>
                      <a:pPr marL="360000">
                        <a:lnSpc>
                          <a:spcPct val="107000"/>
                        </a:lnSpc>
                        <a:spcAft>
                          <a:spcPts val="800"/>
                        </a:spcAft>
                        <a:buNone/>
                      </a:pPr>
                      <a:r>
                        <a:rPr lang="en-IN" sz="1600" b="1" kern="100">
                          <a:solidFill>
                            <a:schemeClr val="accent1">
                              <a:lumMod val="75000"/>
                            </a:schemeClr>
                          </a:solidFill>
                          <a:effectLst/>
                          <a:latin typeface="GT Standard L Expanded" pitchFamily="2" charset="0"/>
                          <a:cs typeface="Inter Bold" panose="020B0604020202020204" charset="0"/>
                        </a:rPr>
                        <a:t>Criteria</a:t>
                      </a:r>
                      <a:endParaRPr lang="en-IN" sz="1600" kern="100">
                        <a:solidFill>
                          <a:schemeClr val="accent1">
                            <a:lumMod val="75000"/>
                          </a:schemeClr>
                        </a:solidFill>
                        <a:effectLst/>
                        <a:latin typeface="GT Standard L Expanded" pitchFamily="2" charset="0"/>
                        <a:ea typeface="Aptos" panose="020B0004020202020204" pitchFamily="34" charset="0"/>
                        <a:cs typeface="Inter Bold" panose="020B0604020202020204" charset="0"/>
                      </a:endParaRPr>
                    </a:p>
                  </a:txBody>
                  <a:tcPr marL="68580" marR="68580" marT="0" marB="0" anchor="ctr">
                    <a:lnL w="6350" cap="flat" cmpd="sng" algn="ctr">
                      <a:noFill/>
                      <a:prstDash val="solid"/>
                      <a:miter lim="800000"/>
                    </a:lnL>
                    <a:lnR w="12700" cap="flat" cmpd="sng" algn="ctr">
                      <a:solidFill>
                        <a:schemeClr val="bg1">
                          <a:lumMod val="75000"/>
                        </a:schemeClr>
                      </a:solidFill>
                      <a:prstDash val="solid"/>
                      <a:round/>
                      <a:headEnd type="none" w="med" len="med"/>
                      <a:tailEnd type="none" w="med" len="med"/>
                    </a:lnR>
                    <a:lnT w="6350" cap="flat" cmpd="sng" algn="ctr">
                      <a:noFill/>
                      <a:prstDash val="solid"/>
                      <a:miter lim="800000"/>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0">
                        <a:lnSpc>
                          <a:spcPct val="107000"/>
                        </a:lnSpc>
                        <a:spcAft>
                          <a:spcPts val="800"/>
                        </a:spcAft>
                        <a:buNone/>
                      </a:pPr>
                      <a:r>
                        <a:rPr lang="en-IN" sz="1600" b="1" kern="100">
                          <a:solidFill>
                            <a:schemeClr val="accent1">
                              <a:lumMod val="75000"/>
                            </a:schemeClr>
                          </a:solidFill>
                          <a:effectLst/>
                          <a:latin typeface="GT Standard L Expanded" pitchFamily="2" charset="0"/>
                          <a:cs typeface="Inter Bold" panose="020B0604020202020204" charset="0"/>
                        </a:rPr>
                        <a:t>Description</a:t>
                      </a:r>
                      <a:endParaRPr lang="en-IN" sz="1600" kern="100">
                        <a:solidFill>
                          <a:schemeClr val="accent1">
                            <a:lumMod val="75000"/>
                          </a:schemeClr>
                        </a:solidFill>
                        <a:effectLst/>
                        <a:latin typeface="GT Standard L Expanded" pitchFamily="2"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miter lim="800000"/>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800"/>
                        </a:spcAft>
                        <a:buNone/>
                      </a:pPr>
                      <a:r>
                        <a:rPr lang="en-IN" sz="1600" b="1" kern="100" dirty="0">
                          <a:solidFill>
                            <a:schemeClr val="accent1">
                              <a:lumMod val="75000"/>
                            </a:schemeClr>
                          </a:solidFill>
                          <a:effectLst/>
                          <a:latin typeface="GT Standard L Expanded" pitchFamily="2" charset="0"/>
                          <a:cs typeface="Inter Bold" panose="020B0604020202020204" charset="0"/>
                        </a:rPr>
                        <a:t>Weight</a:t>
                      </a:r>
                      <a:endParaRPr lang="en-IN" sz="1600" kern="100" dirty="0">
                        <a:solidFill>
                          <a:schemeClr val="accent1">
                            <a:lumMod val="75000"/>
                          </a:schemeClr>
                        </a:solidFill>
                        <a:effectLst/>
                        <a:latin typeface="GT Standard L Expanded" pitchFamily="2"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75000"/>
                        </a:schemeClr>
                      </a:solidFill>
                      <a:prstDash val="solid"/>
                      <a:round/>
                      <a:headEnd type="none" w="med" len="med"/>
                      <a:tailEnd type="none" w="med" len="med"/>
                    </a:lnL>
                    <a:lnR w="6350" cap="flat" cmpd="sng" algn="ctr">
                      <a:noFill/>
                      <a:prstDash val="solid"/>
                      <a:miter lim="800000"/>
                    </a:lnR>
                    <a:lnT w="6350" cap="flat" cmpd="sng" algn="ctr">
                      <a:noFill/>
                      <a:prstDash val="solid"/>
                      <a:miter lim="800000"/>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9694072"/>
                  </a:ext>
                </a:extLst>
              </a:tr>
              <a:tr h="719931">
                <a:tc>
                  <a:txBody>
                    <a:bodyPr/>
                    <a:lstStyle/>
                    <a:p>
                      <a:pPr marL="360000">
                        <a:lnSpc>
                          <a:spcPct val="107000"/>
                        </a:lnSpc>
                        <a:spcAft>
                          <a:spcPts val="800"/>
                        </a:spcAft>
                        <a:buNone/>
                      </a:pPr>
                      <a:r>
                        <a:rPr lang="en-IN" sz="1400" b="1" kern="100" dirty="0">
                          <a:effectLst/>
                          <a:latin typeface="Inter Bold" panose="020B0604020202020204" charset="0"/>
                          <a:cs typeface="Inter Bold" panose="020B0604020202020204" charset="0"/>
                        </a:rPr>
                        <a:t>Business Impact of the Solution</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6350" cap="flat" cmpd="sng" algn="ctr">
                      <a:noFill/>
                      <a:prstDash val="solid"/>
                      <a:miter lim="800000"/>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60000">
                        <a:lnSpc>
                          <a:spcPct val="107000"/>
                        </a:lnSpc>
                        <a:spcAft>
                          <a:spcPts val="800"/>
                        </a:spcAft>
                        <a:buNone/>
                      </a:pPr>
                      <a:r>
                        <a:rPr lang="en-IN" sz="1400" kern="100" dirty="0">
                          <a:effectLst/>
                          <a:latin typeface="Inter Bold" panose="020B0604020202020204" charset="0"/>
                          <a:cs typeface="Inter Bold" panose="020B0604020202020204" charset="0"/>
                        </a:rPr>
                        <a:t>Clear articulation of how the solution improves revenue, cost, or efficiency</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800"/>
                        </a:spcAft>
                        <a:buNone/>
                      </a:pPr>
                      <a:r>
                        <a:rPr lang="en-IN" sz="1400" kern="100" dirty="0">
                          <a:effectLst/>
                          <a:latin typeface="Inter Bold" panose="020B0604020202020204" charset="0"/>
                          <a:cs typeface="Inter Bold" panose="020B0604020202020204" charset="0"/>
                        </a:rPr>
                        <a:t>20%</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6350" cap="flat" cmpd="sng" algn="ctr">
                      <a:noFill/>
                      <a:prstDash val="solid"/>
                      <a:miter lim="800000"/>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199473"/>
                  </a:ext>
                </a:extLst>
              </a:tr>
              <a:tr h="719931">
                <a:tc>
                  <a:txBody>
                    <a:bodyPr/>
                    <a:lstStyle/>
                    <a:p>
                      <a:pPr marL="360000">
                        <a:lnSpc>
                          <a:spcPct val="107000"/>
                        </a:lnSpc>
                        <a:spcAft>
                          <a:spcPts val="800"/>
                        </a:spcAft>
                        <a:buNone/>
                      </a:pPr>
                      <a:r>
                        <a:rPr lang="en-IN" sz="1400" b="1" kern="100" dirty="0">
                          <a:effectLst/>
                          <a:latin typeface="Inter Bold" panose="020B0604020202020204" charset="0"/>
                          <a:cs typeface="Inter Bold" panose="020B0604020202020204" charset="0"/>
                        </a:rPr>
                        <a:t>Business Potential</a:t>
                      </a:r>
                      <a:endParaRPr lang="en-IN" sz="1400" b="1"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6350" cap="flat" cmpd="sng" algn="ctr">
                      <a:noFill/>
                      <a:prstDash val="solid"/>
                      <a:miter lim="800000"/>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60000">
                        <a:lnSpc>
                          <a:spcPct val="107000"/>
                        </a:lnSpc>
                        <a:spcAft>
                          <a:spcPts val="800"/>
                        </a:spcAft>
                        <a:buNone/>
                      </a:pPr>
                      <a:r>
                        <a:rPr lang="en-IN" sz="1400" kern="100" dirty="0">
                          <a:effectLst/>
                          <a:latin typeface="Inter Bold" panose="020B0604020202020204" charset="0"/>
                          <a:cs typeface="Inter Bold" panose="020B0604020202020204" charset="0"/>
                        </a:rPr>
                        <a:t>Leader’s assessment of the Business Potential of the solution</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800"/>
                        </a:spcAft>
                        <a:buNone/>
                      </a:pPr>
                      <a:r>
                        <a:rPr lang="en-IN" sz="1400" kern="100">
                          <a:effectLst/>
                          <a:latin typeface="Inter Bold" panose="020B0604020202020204" charset="0"/>
                          <a:cs typeface="Inter Bold" panose="020B0604020202020204" charset="0"/>
                        </a:rPr>
                        <a:t>20%</a:t>
                      </a:r>
                      <a:endParaRPr lang="en-IN" sz="1400" kern="10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6350" cap="flat" cmpd="sng" algn="ctr">
                      <a:noFill/>
                      <a:prstDash val="solid"/>
                      <a:miter lim="800000"/>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3484076"/>
                  </a:ext>
                </a:extLst>
              </a:tr>
              <a:tr h="719931">
                <a:tc>
                  <a:txBody>
                    <a:bodyPr/>
                    <a:lstStyle/>
                    <a:p>
                      <a:pPr marL="360000">
                        <a:lnSpc>
                          <a:spcPct val="107000"/>
                        </a:lnSpc>
                        <a:spcAft>
                          <a:spcPts val="800"/>
                        </a:spcAft>
                        <a:buNone/>
                      </a:pPr>
                      <a:r>
                        <a:rPr lang="en-IN" sz="1400" b="1" kern="100" dirty="0">
                          <a:effectLst/>
                          <a:latin typeface="Inter Bold" panose="020B0604020202020204" charset="0"/>
                          <a:cs typeface="Inter Bold" panose="020B0604020202020204" charset="0"/>
                        </a:rPr>
                        <a:t>Client/Industry Relevance</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6350" cap="flat" cmpd="sng" algn="ctr">
                      <a:noFill/>
                      <a:prstDash val="solid"/>
                      <a:miter lim="800000"/>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60000">
                        <a:lnSpc>
                          <a:spcPct val="107000"/>
                        </a:lnSpc>
                        <a:spcAft>
                          <a:spcPts val="800"/>
                        </a:spcAft>
                        <a:buNone/>
                      </a:pPr>
                      <a:r>
                        <a:rPr lang="en-IN" sz="1400" kern="100" dirty="0">
                          <a:effectLst/>
                          <a:latin typeface="Inter Bold" panose="020B0604020202020204" charset="0"/>
                          <a:cs typeface="Inter Bold" panose="020B0604020202020204" charset="0"/>
                        </a:rPr>
                        <a:t>Alignment with real-world client challenges and industry context</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800"/>
                        </a:spcAft>
                        <a:buNone/>
                      </a:pPr>
                      <a:r>
                        <a:rPr lang="en-IN" sz="1400" kern="100">
                          <a:effectLst/>
                          <a:latin typeface="Inter Bold" panose="020B0604020202020204" charset="0"/>
                          <a:cs typeface="Inter Bold" panose="020B0604020202020204" charset="0"/>
                        </a:rPr>
                        <a:t>20%</a:t>
                      </a:r>
                      <a:endParaRPr lang="en-IN" sz="1400" kern="10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6350" cap="flat" cmpd="sng" algn="ctr">
                      <a:noFill/>
                      <a:prstDash val="solid"/>
                      <a:miter lim="800000"/>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8083704"/>
                  </a:ext>
                </a:extLst>
              </a:tr>
              <a:tr h="719931">
                <a:tc>
                  <a:txBody>
                    <a:bodyPr/>
                    <a:lstStyle/>
                    <a:p>
                      <a:pPr marL="360000">
                        <a:lnSpc>
                          <a:spcPct val="107000"/>
                        </a:lnSpc>
                        <a:spcAft>
                          <a:spcPts val="800"/>
                        </a:spcAft>
                        <a:buNone/>
                      </a:pPr>
                      <a:r>
                        <a:rPr lang="en-IN" sz="1400" b="1" kern="100" dirty="0">
                          <a:effectLst/>
                          <a:latin typeface="Inter Bold" panose="020B0604020202020204" charset="0"/>
                          <a:cs typeface="Inter Bold" panose="020B0604020202020204" charset="0"/>
                        </a:rPr>
                        <a:t>Technical Innovation</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6350" cap="flat" cmpd="sng" algn="ctr">
                      <a:noFill/>
                      <a:prstDash val="solid"/>
                      <a:miter lim="800000"/>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60000">
                        <a:lnSpc>
                          <a:spcPct val="107000"/>
                        </a:lnSpc>
                        <a:spcAft>
                          <a:spcPts val="800"/>
                        </a:spcAft>
                        <a:buNone/>
                      </a:pPr>
                      <a:r>
                        <a:rPr lang="en-IN" sz="1400" kern="100" dirty="0">
                          <a:effectLst/>
                          <a:latin typeface="Inter Bold" panose="020B0604020202020204" charset="0"/>
                          <a:cs typeface="Inter Bold" panose="020B0604020202020204" charset="0"/>
                        </a:rPr>
                        <a:t>Use of GenAI/Agentic AI in a novel, effective, and technically sound way</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800"/>
                        </a:spcAft>
                        <a:buNone/>
                      </a:pPr>
                      <a:r>
                        <a:rPr lang="en-IN" sz="1400" kern="100">
                          <a:effectLst/>
                          <a:latin typeface="Inter Bold" panose="020B0604020202020204" charset="0"/>
                          <a:cs typeface="Inter Bold" panose="020B0604020202020204" charset="0"/>
                        </a:rPr>
                        <a:t>20%</a:t>
                      </a:r>
                      <a:endParaRPr lang="en-IN" sz="1400" kern="10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6350" cap="flat" cmpd="sng" algn="ctr">
                      <a:noFill/>
                      <a:prstDash val="solid"/>
                      <a:miter lim="800000"/>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0943135"/>
                  </a:ext>
                </a:extLst>
              </a:tr>
              <a:tr h="719931">
                <a:tc>
                  <a:txBody>
                    <a:bodyPr/>
                    <a:lstStyle/>
                    <a:p>
                      <a:pPr marL="360000">
                        <a:lnSpc>
                          <a:spcPct val="107000"/>
                        </a:lnSpc>
                        <a:spcAft>
                          <a:spcPts val="800"/>
                        </a:spcAft>
                        <a:buNone/>
                      </a:pPr>
                      <a:r>
                        <a:rPr lang="en-IN" sz="1400" b="1" kern="100" dirty="0">
                          <a:effectLst/>
                          <a:latin typeface="Inter Bold" panose="020B0604020202020204" charset="0"/>
                          <a:cs typeface="Inter Bold" panose="020B0604020202020204" charset="0"/>
                        </a:rPr>
                        <a:t>Working Prototype</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6350" cap="flat" cmpd="sng" algn="ctr">
                      <a:noFill/>
                      <a:prstDash val="solid"/>
                      <a:miter lim="800000"/>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60000">
                        <a:lnSpc>
                          <a:spcPct val="107000"/>
                        </a:lnSpc>
                        <a:spcAft>
                          <a:spcPts val="800"/>
                        </a:spcAft>
                        <a:buNone/>
                      </a:pPr>
                      <a:r>
                        <a:rPr lang="en-IN" sz="1400" kern="100" dirty="0">
                          <a:effectLst/>
                          <a:latin typeface="Inter Bold" panose="020B0604020202020204" charset="0"/>
                          <a:cs typeface="Inter Bold" panose="020B0604020202020204" charset="0"/>
                        </a:rPr>
                        <a:t>Functionality, completeness, and clarity of the PoC/demo</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800"/>
                        </a:spcAft>
                        <a:buNone/>
                      </a:pPr>
                      <a:r>
                        <a:rPr lang="en-IN" sz="1400" kern="100">
                          <a:effectLst/>
                          <a:latin typeface="Inter Bold" panose="020B0604020202020204" charset="0"/>
                          <a:cs typeface="Inter Bold" panose="020B0604020202020204" charset="0"/>
                        </a:rPr>
                        <a:t>10%</a:t>
                      </a:r>
                      <a:endParaRPr lang="en-IN" sz="1400" kern="10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6350" cap="flat" cmpd="sng" algn="ctr">
                      <a:noFill/>
                      <a:prstDash val="solid"/>
                      <a:miter lim="800000"/>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1510325"/>
                  </a:ext>
                </a:extLst>
              </a:tr>
              <a:tr h="858125">
                <a:tc>
                  <a:txBody>
                    <a:bodyPr/>
                    <a:lstStyle/>
                    <a:p>
                      <a:pPr marL="360000">
                        <a:lnSpc>
                          <a:spcPct val="107000"/>
                        </a:lnSpc>
                        <a:spcAft>
                          <a:spcPts val="800"/>
                        </a:spcAft>
                        <a:buNone/>
                      </a:pPr>
                      <a:r>
                        <a:rPr lang="en-IN" sz="1400" b="1" kern="100" dirty="0">
                          <a:effectLst/>
                          <a:latin typeface="Inter Bold" panose="020B0604020202020204" charset="0"/>
                          <a:cs typeface="Inter Bold" panose="020B0604020202020204" charset="0"/>
                        </a:rPr>
                        <a:t>Responsible AI &amp; Scalability</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6350" cap="flat" cmpd="sng" algn="ctr">
                      <a:noFill/>
                      <a:prstDash val="solid"/>
                      <a:miter lim="800000"/>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60000">
                        <a:lnSpc>
                          <a:spcPct val="107000"/>
                        </a:lnSpc>
                        <a:spcAft>
                          <a:spcPts val="800"/>
                        </a:spcAft>
                        <a:buNone/>
                      </a:pPr>
                      <a:r>
                        <a:rPr lang="en-IN" sz="1400" kern="100" dirty="0">
                          <a:effectLst/>
                          <a:latin typeface="Inter Bold" panose="020B0604020202020204" charset="0"/>
                          <a:cs typeface="Inter Bold" panose="020B0604020202020204" charset="0"/>
                        </a:rPr>
                        <a:t>Consideration of ethics, governance, and potential for enterprise deployment</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800"/>
                        </a:spcAft>
                        <a:buNone/>
                      </a:pPr>
                      <a:r>
                        <a:rPr lang="en-IN" sz="1400" kern="100" dirty="0">
                          <a:effectLst/>
                          <a:latin typeface="Inter Bold" panose="020B0604020202020204" charset="0"/>
                          <a:cs typeface="Inter Bold" panose="020B0604020202020204" charset="0"/>
                        </a:rPr>
                        <a:t>10%</a:t>
                      </a:r>
                      <a:endParaRPr lang="en-IN" sz="1400" kern="100" dirty="0">
                        <a:effectLst/>
                        <a:latin typeface="Inter Bold" panose="020B0604020202020204" charset="0"/>
                        <a:ea typeface="Aptos" panose="020B0004020202020204" pitchFamily="34" charset="0"/>
                        <a:cs typeface="Inter Bold" panose="020B0604020202020204" charset="0"/>
                      </a:endParaRPr>
                    </a:p>
                  </a:txBody>
                  <a:tcPr marL="68580" marR="68580" marT="0" marB="0" anchor="ctr">
                    <a:lnL w="12700" cap="flat" cmpd="sng" algn="ctr">
                      <a:solidFill>
                        <a:schemeClr val="bg1">
                          <a:lumMod val="65000"/>
                        </a:schemeClr>
                      </a:solidFill>
                      <a:prstDash val="solid"/>
                      <a:round/>
                      <a:headEnd type="none" w="med" len="med"/>
                      <a:tailEnd type="none" w="med" len="med"/>
                    </a:lnL>
                    <a:lnR w="6350" cap="flat" cmpd="sng" algn="ctr">
                      <a:noFill/>
                      <a:prstDash val="solid"/>
                      <a:miter lim="800000"/>
                    </a:lnR>
                    <a:lnT w="1270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8526798"/>
                  </a:ext>
                </a:extLst>
              </a:tr>
            </a:tbl>
          </a:graphicData>
        </a:graphic>
      </p:graphicFrame>
    </p:spTree>
    <p:extLst>
      <p:ext uri="{BB962C8B-B14F-4D97-AF65-F5344CB8AC3E}">
        <p14:creationId xmlns:p14="http://schemas.microsoft.com/office/powerpoint/2010/main" val="408670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0A53C-0E16-AED3-0400-61D2E3D45CC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42A4E0A-9093-5F49-765D-27068BAA338A}"/>
              </a:ext>
            </a:extLst>
          </p:cNvPr>
          <p:cNvSpPr>
            <a:spLocks noGrp="1"/>
          </p:cNvSpPr>
          <p:nvPr>
            <p:ph type="title"/>
          </p:nvPr>
        </p:nvSpPr>
        <p:spPr>
          <a:xfrm>
            <a:off x="484187" y="888296"/>
            <a:ext cx="13689011" cy="579365"/>
          </a:xfrm>
        </p:spPr>
        <p:txBody>
          <a:bodyPr>
            <a:normAutofit/>
          </a:bodyPr>
          <a:lstStyle/>
          <a:p>
            <a:r>
              <a:rPr lang="en-IN" dirty="0"/>
              <a:t>Business Impact of the solution</a:t>
            </a:r>
            <a:endParaRPr lang="en-US" dirty="0">
              <a:solidFill>
                <a:schemeClr val="tx1"/>
              </a:solidFill>
            </a:endParaRPr>
          </a:p>
        </p:txBody>
      </p:sp>
      <p:sp>
        <p:nvSpPr>
          <p:cNvPr id="2" name="Content Placeholder 10">
            <a:extLst>
              <a:ext uri="{FF2B5EF4-FFF2-40B4-BE49-F238E27FC236}">
                <a16:creationId xmlns:a16="http://schemas.microsoft.com/office/drawing/2014/main" id="{64963A75-D247-36D7-7D89-63C70927CBAD}"/>
              </a:ext>
            </a:extLst>
          </p:cNvPr>
          <p:cNvSpPr txBox="1">
            <a:spLocks/>
          </p:cNvSpPr>
          <p:nvPr/>
        </p:nvSpPr>
        <p:spPr>
          <a:xfrm>
            <a:off x="484186" y="2058995"/>
            <a:ext cx="13058193" cy="5464549"/>
          </a:xfrm>
          <a:prstGeom prst="rect">
            <a:avLst/>
          </a:prstGeom>
        </p:spPr>
        <p:txBody>
          <a:bodyPr vert="horz" lIns="0" tIns="45720" rIns="0" bIns="45720" rtlCol="0">
            <a:noAutofit/>
          </a:bodyPr>
          <a:lstStyle>
            <a:lvl1pPr marL="228600" indent="-228600" algn="l" defTabSz="1097280" rtl="0" eaLnBrk="1" latinLnBrk="0" hangingPunct="1">
              <a:lnSpc>
                <a:spcPct val="100000"/>
              </a:lnSpc>
              <a:spcBef>
                <a:spcPts val="600"/>
              </a:spcBef>
              <a:spcAft>
                <a:spcPts val="400"/>
              </a:spcAft>
              <a:buFont typeface="Arial" pitchFamily="34" charset="0"/>
              <a:buChar char="•"/>
              <a:defRPr sz="1600" b="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1pPr>
            <a:lvl2pPr marL="457200" indent="-228600" algn="l" defTabSz="1097280" rtl="0" eaLnBrk="1" latinLnBrk="0" hangingPunct="1">
              <a:lnSpc>
                <a:spcPct val="100000"/>
              </a:lnSpc>
              <a:spcBef>
                <a:spcPts val="600"/>
              </a:spcBef>
              <a:spcAft>
                <a:spcPts val="400"/>
              </a:spcAft>
              <a:buFont typeface="Arial" pitchFamily="34" charset="0"/>
              <a:buChar char="–"/>
              <a:defRPr sz="1600" b="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2pPr>
            <a:lvl3pPr marL="685800" indent="-228600" algn="l" defTabSz="1097280" rtl="0" eaLnBrk="1" latinLnBrk="0" hangingPunct="1">
              <a:lnSpc>
                <a:spcPct val="100000"/>
              </a:lnSpc>
              <a:spcBef>
                <a:spcPts val="600"/>
              </a:spcBef>
              <a:spcAft>
                <a:spcPts val="400"/>
              </a:spcAft>
              <a:buFont typeface="Arial" pitchFamily="34" charset="0"/>
              <a:buChar char="–"/>
              <a:defRPr sz="1400" b="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3pPr>
            <a:lvl4pPr marL="914400" indent="-228600" algn="l" defTabSz="1097280" rtl="0" eaLnBrk="1" latinLnBrk="0" hangingPunct="1">
              <a:lnSpc>
                <a:spcPct val="100000"/>
              </a:lnSpc>
              <a:spcBef>
                <a:spcPts val="600"/>
              </a:spcBef>
              <a:spcAft>
                <a:spcPts val="400"/>
              </a:spcAft>
              <a:buFont typeface="Arial" pitchFamily="34" charset="0"/>
              <a:buChar char="–"/>
              <a:defRPr sz="1400" b="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4pPr>
            <a:lvl5pPr marL="1143000" indent="-228600" algn="l" defTabSz="1097280" rtl="0" eaLnBrk="1" latinLnBrk="0" hangingPunct="1">
              <a:lnSpc>
                <a:spcPct val="100000"/>
              </a:lnSpc>
              <a:spcBef>
                <a:spcPts val="600"/>
              </a:spcBef>
              <a:spcAft>
                <a:spcPts val="400"/>
              </a:spcAft>
              <a:buFont typeface="Arial" pitchFamily="34" charset="0"/>
              <a:buChar char="–"/>
              <a:defRPr sz="1400" b="0" kern="1200">
                <a:solidFill>
                  <a:schemeClr val="tx1"/>
                </a:solidFill>
                <a:latin typeface="Inter Light" panose="02000403000000020004" pitchFamily="50" charset="0"/>
                <a:ea typeface="Inter Light" panose="02000403000000020004" pitchFamily="50" charset="0"/>
                <a:cs typeface="Inter Light" panose="02000403000000020004" pitchFamily="50" charset="0"/>
              </a:defRPr>
            </a:lvl5pPr>
            <a:lvl6pPr marL="1371600" indent="-228600" algn="l" defTabSz="1097280" rtl="0" eaLnBrk="1" latinLnBrk="0" hangingPunct="1">
              <a:lnSpc>
                <a:spcPct val="90000"/>
              </a:lnSpc>
              <a:spcBef>
                <a:spcPts val="600"/>
              </a:spcBef>
              <a:buFont typeface="Arial" pitchFamily="34" charset="0"/>
              <a:buChar char="–"/>
              <a:defRPr sz="2160" kern="1200" baseline="0">
                <a:solidFill>
                  <a:schemeClr val="tx1"/>
                </a:solidFill>
                <a:latin typeface="+mn-lt"/>
                <a:ea typeface="+mn-ea"/>
                <a:cs typeface="+mn-cs"/>
              </a:defRPr>
            </a:lvl6pPr>
            <a:lvl7pPr marL="1600200" indent="-228600" algn="l" defTabSz="1097280" rtl="0" eaLnBrk="1" latinLnBrk="0" hangingPunct="1">
              <a:lnSpc>
                <a:spcPct val="90000"/>
              </a:lnSpc>
              <a:spcBef>
                <a:spcPts val="600"/>
              </a:spcBef>
              <a:buFont typeface="Arial" pitchFamily="34" charset="0"/>
              <a:buChar char="–"/>
              <a:defRPr sz="2160" kern="1200" baseline="0">
                <a:solidFill>
                  <a:schemeClr val="tx1"/>
                </a:solidFill>
                <a:latin typeface="+mn-lt"/>
                <a:ea typeface="+mn-ea"/>
                <a:cs typeface="+mn-cs"/>
              </a:defRPr>
            </a:lvl7pPr>
            <a:lvl8pPr marL="1828800" indent="-228600" algn="l" defTabSz="1097280" rtl="0" eaLnBrk="1" latinLnBrk="0" hangingPunct="1">
              <a:lnSpc>
                <a:spcPct val="90000"/>
              </a:lnSpc>
              <a:spcBef>
                <a:spcPts val="600"/>
              </a:spcBef>
              <a:buFont typeface="Arial" pitchFamily="34" charset="0"/>
              <a:buChar char="–"/>
              <a:defRPr sz="2160" kern="1200" baseline="0">
                <a:solidFill>
                  <a:schemeClr val="tx1"/>
                </a:solidFill>
                <a:latin typeface="+mn-lt"/>
                <a:ea typeface="+mn-ea"/>
                <a:cs typeface="+mn-cs"/>
              </a:defRPr>
            </a:lvl8pPr>
            <a:lvl9pPr marL="2057400" indent="-228600" algn="l" defTabSz="1097280" rtl="0" eaLnBrk="1" latinLnBrk="0" hangingPunct="1">
              <a:lnSpc>
                <a:spcPct val="90000"/>
              </a:lnSpc>
              <a:spcBef>
                <a:spcPts val="600"/>
              </a:spcBef>
              <a:buFont typeface="Arial" pitchFamily="34" charset="0"/>
              <a:buChar char="–"/>
              <a:defRPr sz="2160" kern="1200" baseline="0">
                <a:solidFill>
                  <a:schemeClr val="tx1"/>
                </a:solidFill>
                <a:latin typeface="+mn-lt"/>
                <a:ea typeface="+mn-ea"/>
                <a:cs typeface="+mn-cs"/>
              </a:defRPr>
            </a:lvl9pPr>
          </a:lstStyle>
          <a:p>
            <a:pPr marL="0" indent="0">
              <a:buNone/>
            </a:pPr>
            <a:r>
              <a:rPr lang="en-US" sz="2800" dirty="0">
                <a:solidFill>
                  <a:schemeClr val="accent1"/>
                </a:solidFill>
                <a:latin typeface="GT Standard L Expanded" pitchFamily="2" charset="0"/>
                <a:ea typeface="Inter" panose="02000503000000020004" pitchFamily="50" charset="0"/>
                <a:cs typeface="Inter" panose="02000503000000020004" pitchFamily="50" charset="0"/>
              </a:rPr>
              <a:t>Problem Statement:</a:t>
            </a:r>
          </a:p>
          <a:p>
            <a:pPr marL="0" indent="0">
              <a:buNone/>
            </a:pPr>
            <a:r>
              <a:rPr lang="en-IN" b="1" dirty="0"/>
              <a:t>Healthcare Sector Government Scheme Utilization &amp; Healthcare Access Analytics</a:t>
            </a:r>
          </a:p>
          <a:p>
            <a:pPr marL="0" indent="0">
              <a:buNone/>
            </a:pPr>
            <a:r>
              <a:rPr lang="en-IN" sz="1400" dirty="0"/>
              <a:t>Governments allocate significant budgets to public healthcare schemes aimed at improving access, affordability, and health outcomes. Despite this investment, utilization and impact vary widely across regions and population segments. Policymakers lack an integrated, data-driven view to assess </a:t>
            </a:r>
            <a:r>
              <a:rPr lang="en-IN" sz="1400" b="1" dirty="0"/>
              <a:t>how effectively schemes are being adopted.</a:t>
            </a:r>
            <a:endParaRPr lang="en-IN" sz="1400" dirty="0"/>
          </a:p>
          <a:p>
            <a:pPr marL="0" indent="0">
              <a:buNone/>
            </a:pPr>
            <a:r>
              <a:rPr lang="en-IN" sz="1400" dirty="0"/>
              <a:t>An </a:t>
            </a:r>
            <a:r>
              <a:rPr lang="en-IN" sz="1400" b="1" dirty="0"/>
              <a:t>industry-grade healthcare analytics business case</a:t>
            </a:r>
            <a:r>
              <a:rPr lang="en-IN" sz="1400" dirty="0"/>
              <a:t> focused on </a:t>
            </a:r>
            <a:r>
              <a:rPr lang="en-IN" sz="1400" b="1" dirty="0"/>
              <a:t>evaluating government health schemes and policies</a:t>
            </a:r>
            <a:r>
              <a:rPr lang="en-IN" sz="1400" dirty="0"/>
              <a:t>, with </a:t>
            </a:r>
            <a:r>
              <a:rPr lang="en-IN" sz="1400" b="1" dirty="0"/>
              <a:t>multi-level drill-down (country → state → district → city)</a:t>
            </a:r>
            <a:r>
              <a:rPr lang="en-IN" sz="1400" dirty="0"/>
              <a:t>, and also </a:t>
            </a:r>
            <a:r>
              <a:rPr lang="en-IN" sz="1400" b="1" dirty="0"/>
              <a:t>how people access healthcare and treatment for diseases</a:t>
            </a:r>
            <a:r>
              <a:rPr lang="en-IN" sz="1400" dirty="0"/>
              <a:t>.</a:t>
            </a:r>
          </a:p>
          <a:p>
            <a:pPr marL="0" indent="0">
              <a:buNone/>
            </a:pPr>
            <a:r>
              <a:rPr lang="en-IN" dirty="0"/>
              <a:t> </a:t>
            </a:r>
            <a:r>
              <a:rPr lang="en-IN" b="1" dirty="0">
                <a:solidFill>
                  <a:srgbClr val="7030A0"/>
                </a:solidFill>
              </a:rPr>
              <a:t>Background &amp; Problem Statement</a:t>
            </a:r>
            <a:endParaRPr lang="en-IN" dirty="0">
              <a:solidFill>
                <a:srgbClr val="7030A0"/>
              </a:solidFill>
            </a:endParaRPr>
          </a:p>
          <a:p>
            <a:pPr marL="0" indent="0">
              <a:buNone/>
            </a:pPr>
            <a:r>
              <a:rPr lang="en-IN" sz="1400" dirty="0"/>
              <a:t>Governments invest heavily in </a:t>
            </a:r>
            <a:r>
              <a:rPr lang="en-IN" sz="1400" b="1" dirty="0"/>
              <a:t>public healthcare schemes</a:t>
            </a:r>
            <a:r>
              <a:rPr lang="en-IN" sz="1400" dirty="0"/>
              <a:t> (insurance programs, free treatments, preventive care initiatives, disease-specific programs). However, there are persistent challenges:</a:t>
            </a:r>
          </a:p>
          <a:p>
            <a:pPr lvl="2"/>
            <a:r>
              <a:rPr lang="en-IN" dirty="0"/>
              <a:t>Low or uneven </a:t>
            </a:r>
            <a:r>
              <a:rPr lang="en-IN" b="1" dirty="0"/>
              <a:t>utilization of schemes</a:t>
            </a:r>
            <a:endParaRPr lang="en-IN" dirty="0"/>
          </a:p>
          <a:p>
            <a:pPr lvl="2"/>
            <a:r>
              <a:rPr lang="en-IN" b="1" dirty="0"/>
              <a:t>Regional disparities</a:t>
            </a:r>
            <a:r>
              <a:rPr lang="en-IN" dirty="0"/>
              <a:t> in healthcare access</a:t>
            </a:r>
          </a:p>
          <a:p>
            <a:pPr lvl="2"/>
            <a:r>
              <a:rPr lang="en-IN" dirty="0"/>
              <a:t>Lack of visibility into </a:t>
            </a:r>
            <a:r>
              <a:rPr lang="en-IN" b="1" dirty="0"/>
              <a:t>who benefits, who doesn’t, and why</a:t>
            </a:r>
            <a:endParaRPr lang="en-IN" dirty="0"/>
          </a:p>
          <a:p>
            <a:pPr lvl="2"/>
            <a:r>
              <a:rPr lang="en-IN" dirty="0"/>
              <a:t>Difficulty linking </a:t>
            </a:r>
            <a:r>
              <a:rPr lang="en-IN" b="1" dirty="0"/>
              <a:t>policy impact</a:t>
            </a:r>
            <a:r>
              <a:rPr lang="en-IN" dirty="0"/>
              <a:t> to </a:t>
            </a:r>
            <a:r>
              <a:rPr lang="en-IN" b="1" dirty="0"/>
              <a:t>actual health outcomes</a:t>
            </a:r>
            <a:endParaRPr lang="en-IN" dirty="0"/>
          </a:p>
          <a:p>
            <a:pPr lvl="2"/>
            <a:r>
              <a:rPr lang="en-IN" dirty="0"/>
              <a:t>Poor understanding of </a:t>
            </a:r>
            <a:r>
              <a:rPr lang="en-IN" b="1" dirty="0"/>
              <a:t>disease-wise treatment adoption</a:t>
            </a:r>
            <a:endParaRPr lang="en-IN" dirty="0"/>
          </a:p>
          <a:p>
            <a:pPr marL="0" indent="0">
              <a:buNone/>
            </a:pPr>
            <a:r>
              <a:rPr lang="en-IN" dirty="0">
                <a:solidFill>
                  <a:srgbClr val="7030A0"/>
                </a:solidFill>
              </a:rPr>
              <a:t>Public policies and Decision makers, Administrators need a </a:t>
            </a:r>
            <a:r>
              <a:rPr lang="en-IN" b="1" dirty="0">
                <a:solidFill>
                  <a:srgbClr val="7030A0"/>
                </a:solidFill>
              </a:rPr>
              <a:t>data-driven framework</a:t>
            </a:r>
            <a:r>
              <a:rPr lang="en-IN" dirty="0">
                <a:solidFill>
                  <a:srgbClr val="7030A0"/>
                </a:solidFill>
              </a:rPr>
              <a:t> to analyse </a:t>
            </a:r>
            <a:r>
              <a:rPr lang="en-IN" b="1" dirty="0">
                <a:solidFill>
                  <a:srgbClr val="7030A0"/>
                </a:solidFill>
              </a:rPr>
              <a:t>policy effectiveness and healthcare behaviour</a:t>
            </a:r>
            <a:r>
              <a:rPr lang="en-IN" dirty="0">
                <a:solidFill>
                  <a:srgbClr val="7030A0"/>
                </a:solidFill>
              </a:rPr>
              <a:t> at multiple geographic levels.</a:t>
            </a:r>
          </a:p>
        </p:txBody>
      </p:sp>
      <p:sp>
        <p:nvSpPr>
          <p:cNvPr id="12" name="Title 1">
            <a:extLst>
              <a:ext uri="{FF2B5EF4-FFF2-40B4-BE49-F238E27FC236}">
                <a16:creationId xmlns:a16="http://schemas.microsoft.com/office/drawing/2014/main" id="{01D743AB-233D-60A4-A5D1-20CFB9F599E2}"/>
              </a:ext>
            </a:extLst>
          </p:cNvPr>
          <p:cNvSpPr txBox="1">
            <a:spLocks/>
          </p:cNvSpPr>
          <p:nvPr/>
        </p:nvSpPr>
        <p:spPr>
          <a:xfrm>
            <a:off x="484187" y="1734279"/>
            <a:ext cx="13689011" cy="392695"/>
          </a:xfrm>
          <a:prstGeom prst="rect">
            <a:avLst/>
          </a:prstGeom>
        </p:spPr>
        <p:txBody>
          <a:bodyPr vert="horz" lIns="0" tIns="0" rIns="0" bIns="0" rtlCol="0" anchor="t" anchorCtr="0">
            <a:normAutofit fontScale="62500" lnSpcReduction="20000"/>
          </a:bodyPr>
          <a:lstStyle>
            <a:lvl1pPr algn="l" defTabSz="1097280" rtl="0" eaLnBrk="1" latinLnBrk="0" hangingPunct="1">
              <a:lnSpc>
                <a:spcPct val="90000"/>
              </a:lnSpc>
              <a:spcBef>
                <a:spcPct val="0"/>
              </a:spcBef>
              <a:buNone/>
              <a:defRPr sz="3600" kern="1200" cap="all" baseline="0">
                <a:solidFill>
                  <a:schemeClr val="tx1"/>
                </a:solidFill>
                <a:latin typeface="GT Standard L Extended" pitchFamily="50" charset="0"/>
                <a:ea typeface="Inter Medium" panose="02000603000000020004" pitchFamily="50" charset="0"/>
                <a:cs typeface="Inter Medium" panose="02000603000000020004" pitchFamily="50" charset="0"/>
              </a:defRPr>
            </a:lvl1pPr>
          </a:lstStyle>
          <a:p>
            <a:pPr>
              <a:lnSpc>
                <a:spcPct val="120000"/>
              </a:lnSpc>
            </a:pPr>
            <a:r>
              <a:rPr lang="en-US" sz="2800" dirty="0"/>
              <a:t>Clear articulation of how the solution improves revenue, cost, or efficiency</a:t>
            </a:r>
          </a:p>
        </p:txBody>
      </p:sp>
      <p:sp>
        <p:nvSpPr>
          <p:cNvPr id="14" name="TextBox 13">
            <a:extLst>
              <a:ext uri="{FF2B5EF4-FFF2-40B4-BE49-F238E27FC236}">
                <a16:creationId xmlns:a16="http://schemas.microsoft.com/office/drawing/2014/main" id="{63431136-92C1-E6E9-E8AC-9D2BF741F62D}"/>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sz="1800" b="1" kern="100" dirty="0">
                <a:solidFill>
                  <a:schemeClr val="accent1">
                    <a:lumMod val="75000"/>
                  </a:schemeClr>
                </a:solidFill>
                <a:latin typeface="GT Standard L Expanded" pitchFamily="2" charset="0"/>
              </a:rPr>
              <a:t>20%</a:t>
            </a:r>
          </a:p>
        </p:txBody>
      </p:sp>
    </p:spTree>
    <p:extLst>
      <p:ext uri="{BB962C8B-B14F-4D97-AF65-F5344CB8AC3E}">
        <p14:creationId xmlns:p14="http://schemas.microsoft.com/office/powerpoint/2010/main" val="135643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7C62E4-DDE1-CF10-6EAB-9B168F8522D1}"/>
              </a:ext>
            </a:extLst>
          </p:cNvPr>
          <p:cNvSpPr>
            <a:spLocks noGrp="1"/>
          </p:cNvSpPr>
          <p:nvPr>
            <p:ph type="title"/>
          </p:nvPr>
        </p:nvSpPr>
        <p:spPr>
          <a:xfrm>
            <a:off x="484187" y="888296"/>
            <a:ext cx="13689011" cy="725780"/>
          </a:xfrm>
        </p:spPr>
        <p:txBody>
          <a:bodyPr>
            <a:normAutofit/>
          </a:bodyPr>
          <a:lstStyle/>
          <a:p>
            <a:r>
              <a:rPr lang="en-US" dirty="0"/>
              <a:t>Business Potential</a:t>
            </a:r>
          </a:p>
        </p:txBody>
      </p:sp>
      <p:sp>
        <p:nvSpPr>
          <p:cNvPr id="26" name="TextBox 25">
            <a:extLst>
              <a:ext uri="{FF2B5EF4-FFF2-40B4-BE49-F238E27FC236}">
                <a16:creationId xmlns:a16="http://schemas.microsoft.com/office/drawing/2014/main" id="{B4FE3C25-0783-7A81-F612-B6007174B8ED}"/>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sz="1800" b="1" kern="100" dirty="0">
                <a:solidFill>
                  <a:schemeClr val="accent1">
                    <a:lumMod val="75000"/>
                  </a:schemeClr>
                </a:solidFill>
                <a:latin typeface="GT Standard L Expanded" pitchFamily="2" charset="0"/>
              </a:rPr>
              <a:t>20%</a:t>
            </a:r>
          </a:p>
        </p:txBody>
      </p:sp>
      <p:sp>
        <p:nvSpPr>
          <p:cNvPr id="2" name="Rectangle 1">
            <a:extLst>
              <a:ext uri="{FF2B5EF4-FFF2-40B4-BE49-F238E27FC236}">
                <a16:creationId xmlns:a16="http://schemas.microsoft.com/office/drawing/2014/main" id="{0916E8D4-A7E8-4EED-7C9D-EF3201F6EAA2}"/>
              </a:ext>
            </a:extLst>
          </p:cNvPr>
          <p:cNvSpPr/>
          <p:nvPr/>
        </p:nvSpPr>
        <p:spPr>
          <a:xfrm>
            <a:off x="941389" y="1520347"/>
            <a:ext cx="13231809" cy="6088846"/>
          </a:xfrm>
          <a:prstGeom prst="rect">
            <a:avLst/>
          </a:prstGeom>
        </p:spPr>
        <p:txBody>
          <a:bodyPr wrap="square">
            <a:spAutoFit/>
          </a:bodyPr>
          <a:lstStyle/>
          <a:p>
            <a:pPr defTabSz="1097280">
              <a:spcBef>
                <a:spcPts val="600"/>
              </a:spcBef>
              <a:spcAft>
                <a:spcPts val="400"/>
              </a:spcAft>
            </a:pPr>
            <a:r>
              <a:rPr lang="en-IN" sz="2000" b="1" dirty="0">
                <a:solidFill>
                  <a:srgbClr val="7030A0"/>
                </a:solidFill>
                <a:latin typeface="Inter Light" panose="02000403000000020004" pitchFamily="50" charset="0"/>
                <a:ea typeface="Inter Light" panose="02000403000000020004" pitchFamily="50" charset="0"/>
                <a:cs typeface="Inter Light" panose="02000403000000020004" pitchFamily="50" charset="0"/>
              </a:rPr>
              <a:t>Objective of the Use Case</a:t>
            </a:r>
          </a:p>
          <a:p>
            <a:r>
              <a:rPr lang="en-IN" dirty="0"/>
              <a:t>To build a </a:t>
            </a:r>
            <a:r>
              <a:rPr lang="en-IN" b="1" dirty="0"/>
              <a:t>Healthcare Policy &amp; Utilization Analytics Platform</a:t>
            </a:r>
            <a:r>
              <a:rPr lang="en-IN" dirty="0"/>
              <a:t> that:</a:t>
            </a:r>
          </a:p>
          <a:p>
            <a:pPr marL="742950" lvl="1" indent="-285750">
              <a:buFont typeface="Arial" panose="020B0604020202020204" pitchFamily="34" charset="0"/>
              <a:buChar char="•"/>
            </a:pPr>
            <a:r>
              <a:rPr lang="en-IN" dirty="0"/>
              <a:t>Measures adoption and effectiveness of government healthcare schemes</a:t>
            </a:r>
          </a:p>
          <a:p>
            <a:pPr marL="742950" lvl="1" indent="-285750">
              <a:buFont typeface="Arial" panose="020B0604020202020204" pitchFamily="34" charset="0"/>
              <a:buChar char="•"/>
            </a:pPr>
            <a:r>
              <a:rPr lang="en-IN" dirty="0"/>
              <a:t>Analyzes healthcare access and treatment patterns for major diseases</a:t>
            </a:r>
          </a:p>
          <a:p>
            <a:pPr marL="742950" lvl="1" indent="-285750">
              <a:buFont typeface="Arial" panose="020B0604020202020204" pitchFamily="34" charset="0"/>
              <a:buChar char="•"/>
            </a:pPr>
            <a:r>
              <a:rPr lang="en-IN" dirty="0"/>
              <a:t>Enables drill-down analysis from national → state → district → city</a:t>
            </a:r>
          </a:p>
          <a:p>
            <a:pPr marL="742950" lvl="1" indent="-285750">
              <a:buFont typeface="Arial" panose="020B0604020202020204" pitchFamily="34" charset="0"/>
              <a:buChar char="•"/>
            </a:pPr>
            <a:r>
              <a:rPr lang="en-IN" dirty="0"/>
              <a:t>Supports policy optimization, funding allocation, and targeted interventions</a:t>
            </a:r>
          </a:p>
          <a:p>
            <a:pPr defTabSz="1097280">
              <a:spcBef>
                <a:spcPts val="600"/>
              </a:spcBef>
              <a:spcAft>
                <a:spcPts val="400"/>
              </a:spcAft>
            </a:pPr>
            <a:r>
              <a:rPr lang="en-IN" sz="1600" b="1" dirty="0">
                <a:solidFill>
                  <a:srgbClr val="7030A0"/>
                </a:solidFill>
                <a:latin typeface="Inter Light" panose="02000403000000020004" pitchFamily="50" charset="0"/>
                <a:ea typeface="Inter Light" panose="02000403000000020004" pitchFamily="50" charset="0"/>
                <a:cs typeface="Inter Light" panose="02000403000000020004" pitchFamily="50" charset="0"/>
              </a:rPr>
              <a:t>Stakeholders</a:t>
            </a:r>
          </a:p>
          <a:p>
            <a:pPr marL="742950" lvl="1" indent="-285750">
              <a:buFont typeface="Arial" panose="020B0604020202020204" pitchFamily="34" charset="0"/>
              <a:buChar char="•"/>
            </a:pPr>
            <a:r>
              <a:rPr lang="en-IN" dirty="0"/>
              <a:t>Ministry of Health / Health Departments</a:t>
            </a:r>
          </a:p>
          <a:p>
            <a:pPr marL="742950" lvl="1" indent="-285750">
              <a:buFont typeface="Arial" panose="020B0604020202020204" pitchFamily="34" charset="0"/>
              <a:buChar char="•"/>
            </a:pPr>
            <a:r>
              <a:rPr lang="en-IN" dirty="0"/>
              <a:t>Public Hospitals &amp; Primary Health Centres (PHCs)</a:t>
            </a:r>
          </a:p>
          <a:p>
            <a:pPr marL="742950" lvl="1" indent="-285750">
              <a:buFont typeface="Arial" panose="020B0604020202020204" pitchFamily="34" charset="0"/>
              <a:buChar char="•"/>
            </a:pPr>
            <a:r>
              <a:rPr lang="en-IN" dirty="0"/>
              <a:t>Healthcare &amp; Life Science product Industries</a:t>
            </a:r>
          </a:p>
          <a:p>
            <a:pPr marL="742950" lvl="1" indent="-285750">
              <a:buFont typeface="Arial" panose="020B0604020202020204" pitchFamily="34" charset="0"/>
              <a:buChar char="•"/>
            </a:pPr>
            <a:r>
              <a:rPr lang="en-IN" dirty="0"/>
              <a:t>Insurance Authorities (e.g., public health insurance bodies)</a:t>
            </a:r>
          </a:p>
          <a:p>
            <a:pPr marL="742950" lvl="1" indent="-285750">
              <a:buFont typeface="Arial" panose="020B0604020202020204" pitchFamily="34" charset="0"/>
              <a:buChar char="•"/>
            </a:pPr>
            <a:r>
              <a:rPr lang="en-IN" dirty="0"/>
              <a:t>Pharmacitical Industries</a:t>
            </a:r>
          </a:p>
          <a:p>
            <a:pPr marL="742950" lvl="1" indent="-285750">
              <a:buFont typeface="Arial" panose="020B0604020202020204" pitchFamily="34" charset="0"/>
              <a:buChar char="•"/>
            </a:pPr>
            <a:r>
              <a:rPr lang="en-IN" dirty="0"/>
              <a:t>Policy Makers &amp; Planners</a:t>
            </a:r>
          </a:p>
          <a:p>
            <a:pPr marL="742950" lvl="1" indent="-285750">
              <a:buFont typeface="Arial" panose="020B0604020202020204" pitchFamily="34" charset="0"/>
              <a:buChar char="•"/>
            </a:pPr>
            <a:r>
              <a:rPr lang="en-IN" dirty="0"/>
              <a:t>NGOs &amp; Public Health Researchers</a:t>
            </a:r>
          </a:p>
          <a:p>
            <a:r>
              <a:rPr lang="en-IN" b="1" dirty="0">
                <a:solidFill>
                  <a:srgbClr val="7030A0"/>
                </a:solidFill>
              </a:rPr>
              <a:t>Key Government Schemes Covered (Examples)</a:t>
            </a:r>
            <a:endParaRPr lang="en-IN" dirty="0">
              <a:solidFill>
                <a:srgbClr val="7030A0"/>
              </a:solidFill>
            </a:endParaRPr>
          </a:p>
          <a:p>
            <a:pPr marL="742950" lvl="1" indent="-285750">
              <a:buFont typeface="Arial" panose="020B0604020202020204" pitchFamily="34" charset="0"/>
              <a:buChar char="•"/>
            </a:pPr>
            <a:r>
              <a:rPr lang="en-IN" dirty="0"/>
              <a:t>Public Health Insurance Schemes</a:t>
            </a:r>
          </a:p>
          <a:p>
            <a:pPr marL="742950" lvl="1" indent="-285750">
              <a:buFont typeface="Arial" panose="020B0604020202020204" pitchFamily="34" charset="0"/>
              <a:buChar char="•"/>
            </a:pPr>
            <a:r>
              <a:rPr lang="en-IN" dirty="0"/>
              <a:t>Maternal &amp; Child Health Programs</a:t>
            </a:r>
          </a:p>
          <a:p>
            <a:pPr marL="742950" lvl="1" indent="-285750">
              <a:buFont typeface="Arial" panose="020B0604020202020204" pitchFamily="34" charset="0"/>
              <a:buChar char="•"/>
            </a:pPr>
            <a:r>
              <a:rPr lang="en-IN" dirty="0"/>
              <a:t>Immunization Programs</a:t>
            </a:r>
          </a:p>
          <a:p>
            <a:pPr marL="742950" lvl="1" indent="-285750">
              <a:buFont typeface="Arial" panose="020B0604020202020204" pitchFamily="34" charset="0"/>
              <a:buChar char="•"/>
            </a:pPr>
            <a:r>
              <a:rPr lang="en-IN" dirty="0"/>
              <a:t>Chronic Disease Programs (Diabetes, Cancer, TB, Cardiac)</a:t>
            </a:r>
          </a:p>
          <a:p>
            <a:pPr marL="742950" lvl="1" indent="-285750">
              <a:buFont typeface="Arial" panose="020B0604020202020204" pitchFamily="34" charset="0"/>
              <a:buChar char="•"/>
            </a:pPr>
            <a:r>
              <a:rPr lang="en-IN" dirty="0"/>
              <a:t>Senior Citizen &amp; Low-Income Health Benefits</a:t>
            </a:r>
          </a:p>
          <a:p>
            <a:pPr marL="742950" lvl="1" indent="-285750">
              <a:buFont typeface="Arial" panose="020B0604020202020204" pitchFamily="34" charset="0"/>
              <a:buChar char="•"/>
            </a:pPr>
            <a:r>
              <a:rPr lang="en-IN" dirty="0"/>
              <a:t>Preventive Health &amp; Wellness Schemes</a:t>
            </a:r>
          </a:p>
        </p:txBody>
      </p:sp>
      <p:sp>
        <p:nvSpPr>
          <p:cNvPr id="3" name="Rectangle: Rounded Corners 2">
            <a:extLst>
              <a:ext uri="{FF2B5EF4-FFF2-40B4-BE49-F238E27FC236}">
                <a16:creationId xmlns:a16="http://schemas.microsoft.com/office/drawing/2014/main" id="{D6D7C255-E26D-F083-7DC7-08028EF8E081}"/>
              </a:ext>
            </a:extLst>
          </p:cNvPr>
          <p:cNvSpPr/>
          <p:nvPr/>
        </p:nvSpPr>
        <p:spPr>
          <a:xfrm>
            <a:off x="9849678" y="1614076"/>
            <a:ext cx="4144618" cy="5886319"/>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lnSpc>
                <a:spcPct val="200000"/>
              </a:lnSpc>
              <a:buFont typeface="Arial" panose="020B0604020202020204" pitchFamily="34" charset="0"/>
              <a:buChar char="•"/>
            </a:pPr>
            <a:r>
              <a:rPr lang="en-IN" b="1" dirty="0"/>
              <a:t>KPIs &amp; Dashboards</a:t>
            </a:r>
            <a:endParaRPr lang="en-IN" dirty="0"/>
          </a:p>
          <a:p>
            <a:pPr marL="285750" indent="-285750">
              <a:lnSpc>
                <a:spcPct val="200000"/>
              </a:lnSpc>
              <a:buFont typeface="Arial" panose="020B0604020202020204" pitchFamily="34" charset="0"/>
              <a:buChar char="•"/>
            </a:pPr>
            <a:r>
              <a:rPr lang="en-IN" b="1" dirty="0"/>
              <a:t>National Health Dashboard</a:t>
            </a:r>
            <a:endParaRPr lang="en-IN" sz="1600" b="1" dirty="0">
              <a:latin typeface="Inter Light" panose="02000403000000020004" pitchFamily="50" charset="0"/>
              <a:ea typeface="Inter Light" panose="02000403000000020004" pitchFamily="50" charset="0"/>
              <a:cs typeface="Inter Light" panose="02000403000000020004" pitchFamily="50" charset="0"/>
            </a:endParaRPr>
          </a:p>
          <a:p>
            <a:pPr marL="285750" indent="-285750">
              <a:lnSpc>
                <a:spcPct val="200000"/>
              </a:lnSpc>
              <a:buFont typeface="Arial" panose="020B0604020202020204" pitchFamily="34" charset="0"/>
              <a:buChar char="•"/>
            </a:pPr>
            <a:r>
              <a:rPr lang="en-IN" b="1" dirty="0"/>
              <a:t>Scheme Utilization &amp; Effectiveness</a:t>
            </a:r>
          </a:p>
          <a:p>
            <a:pPr marL="285750" indent="-285750">
              <a:lnSpc>
                <a:spcPct val="200000"/>
              </a:lnSpc>
              <a:buFont typeface="Arial" panose="020B0604020202020204" pitchFamily="34" charset="0"/>
              <a:buChar char="•"/>
            </a:pPr>
            <a:r>
              <a:rPr lang="en-IN" b="1" dirty="0"/>
              <a:t>Awareness vs Enrolments Analysis</a:t>
            </a:r>
          </a:p>
          <a:p>
            <a:pPr marL="285750" indent="-285750">
              <a:lnSpc>
                <a:spcPct val="200000"/>
              </a:lnSpc>
              <a:buFont typeface="Arial" panose="020B0604020202020204" pitchFamily="34" charset="0"/>
              <a:buChar char="•"/>
            </a:pPr>
            <a:r>
              <a:rPr lang="en-IN" b="1" dirty="0"/>
              <a:t>Disease-Wise Treatment </a:t>
            </a:r>
          </a:p>
          <a:p>
            <a:pPr marL="285750" indent="-285750">
              <a:lnSpc>
                <a:spcPct val="200000"/>
              </a:lnSpc>
              <a:buFont typeface="Arial" panose="020B0604020202020204" pitchFamily="34" charset="0"/>
              <a:buChar char="•"/>
            </a:pPr>
            <a:r>
              <a:rPr lang="en-IN" b="1" dirty="0"/>
              <a:t>Budget Allocation</a:t>
            </a:r>
          </a:p>
          <a:p>
            <a:pPr marL="285750" indent="-285750">
              <a:lnSpc>
                <a:spcPct val="200000"/>
              </a:lnSpc>
              <a:buFont typeface="Arial" panose="020B0604020202020204" pitchFamily="34" charset="0"/>
              <a:buChar char="•"/>
            </a:pPr>
            <a:r>
              <a:rPr lang="en-IN" b="1" dirty="0"/>
              <a:t>Infrastructure &amp; Staff Allocation</a:t>
            </a:r>
          </a:p>
          <a:p>
            <a:pPr marL="285750" indent="-285750">
              <a:lnSpc>
                <a:spcPct val="200000"/>
              </a:lnSpc>
              <a:buFont typeface="Arial" panose="020B0604020202020204" pitchFamily="34" charset="0"/>
              <a:buChar char="•"/>
            </a:pPr>
            <a:endParaRPr lang="en-IN" dirty="0"/>
          </a:p>
        </p:txBody>
      </p:sp>
    </p:spTree>
    <p:extLst>
      <p:ext uri="{BB962C8B-B14F-4D97-AF65-F5344CB8AC3E}">
        <p14:creationId xmlns:p14="http://schemas.microsoft.com/office/powerpoint/2010/main" val="39230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E81C1-44D8-7EC7-EDFD-11063CD128F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BB065A2-43F3-4DB1-96A7-44DF18132620}"/>
              </a:ext>
            </a:extLst>
          </p:cNvPr>
          <p:cNvSpPr>
            <a:spLocks noGrp="1"/>
          </p:cNvSpPr>
          <p:nvPr>
            <p:ph type="title"/>
          </p:nvPr>
        </p:nvSpPr>
        <p:spPr>
          <a:xfrm>
            <a:off x="484187" y="888296"/>
            <a:ext cx="13689011" cy="579365"/>
          </a:xfrm>
        </p:spPr>
        <p:txBody>
          <a:bodyPr>
            <a:normAutofit/>
          </a:bodyPr>
          <a:lstStyle/>
          <a:p>
            <a:r>
              <a:rPr lang="en-IN" dirty="0"/>
              <a:t>Client/Industry Relevance</a:t>
            </a:r>
            <a:endParaRPr lang="en-US" dirty="0">
              <a:solidFill>
                <a:schemeClr val="tx1"/>
              </a:solidFill>
            </a:endParaRPr>
          </a:p>
        </p:txBody>
      </p:sp>
      <p:sp>
        <p:nvSpPr>
          <p:cNvPr id="12" name="Title 1">
            <a:extLst>
              <a:ext uri="{FF2B5EF4-FFF2-40B4-BE49-F238E27FC236}">
                <a16:creationId xmlns:a16="http://schemas.microsoft.com/office/drawing/2014/main" id="{D2116E8D-6165-3974-BA1A-F313C36C5F35}"/>
              </a:ext>
            </a:extLst>
          </p:cNvPr>
          <p:cNvSpPr txBox="1">
            <a:spLocks/>
          </p:cNvSpPr>
          <p:nvPr/>
        </p:nvSpPr>
        <p:spPr>
          <a:xfrm>
            <a:off x="484187" y="1734279"/>
            <a:ext cx="13689011" cy="392695"/>
          </a:xfrm>
          <a:prstGeom prst="rect">
            <a:avLst/>
          </a:prstGeom>
        </p:spPr>
        <p:txBody>
          <a:bodyPr vert="horz" lIns="0" tIns="0" rIns="0" bIns="0" rtlCol="0" anchor="t" anchorCtr="0">
            <a:normAutofit fontScale="70000" lnSpcReduction="20000"/>
          </a:bodyPr>
          <a:lstStyle>
            <a:lvl1pPr algn="l" defTabSz="1097280" rtl="0" eaLnBrk="1" latinLnBrk="0" hangingPunct="1">
              <a:lnSpc>
                <a:spcPct val="90000"/>
              </a:lnSpc>
              <a:spcBef>
                <a:spcPct val="0"/>
              </a:spcBef>
              <a:buNone/>
              <a:defRPr sz="3600" kern="1200" cap="all" baseline="0">
                <a:solidFill>
                  <a:schemeClr val="tx1"/>
                </a:solidFill>
                <a:latin typeface="GT Standard L Extended" pitchFamily="50" charset="0"/>
                <a:ea typeface="Inter Medium" panose="02000603000000020004" pitchFamily="50" charset="0"/>
                <a:cs typeface="Inter Medium" panose="02000603000000020004" pitchFamily="50" charset="0"/>
              </a:defRPr>
            </a:lvl1pPr>
          </a:lstStyle>
          <a:p>
            <a:pPr>
              <a:lnSpc>
                <a:spcPct val="120000"/>
              </a:lnSpc>
            </a:pPr>
            <a:r>
              <a:rPr lang="en-US" sz="2800" dirty="0"/>
              <a:t>Alignment with real-world client challenges and industry context</a:t>
            </a:r>
          </a:p>
        </p:txBody>
      </p:sp>
      <p:sp>
        <p:nvSpPr>
          <p:cNvPr id="14" name="TextBox 13">
            <a:extLst>
              <a:ext uri="{FF2B5EF4-FFF2-40B4-BE49-F238E27FC236}">
                <a16:creationId xmlns:a16="http://schemas.microsoft.com/office/drawing/2014/main" id="{A9272998-DA56-A6A4-5086-5AAF40A82B08}"/>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sz="1800" b="1" kern="100" dirty="0">
                <a:solidFill>
                  <a:schemeClr val="accent1">
                    <a:lumMod val="75000"/>
                  </a:schemeClr>
                </a:solidFill>
                <a:latin typeface="GT Standard L Expanded" pitchFamily="2" charset="0"/>
              </a:rPr>
              <a:t>20%</a:t>
            </a:r>
          </a:p>
        </p:txBody>
      </p:sp>
      <p:sp>
        <p:nvSpPr>
          <p:cNvPr id="6" name="TextBox 5">
            <a:extLst>
              <a:ext uri="{FF2B5EF4-FFF2-40B4-BE49-F238E27FC236}">
                <a16:creationId xmlns:a16="http://schemas.microsoft.com/office/drawing/2014/main" id="{E7FB8C17-86CB-7FB8-F2F7-EDD2D59F9915}"/>
              </a:ext>
            </a:extLst>
          </p:cNvPr>
          <p:cNvSpPr txBox="1"/>
          <p:nvPr/>
        </p:nvSpPr>
        <p:spPr>
          <a:xfrm>
            <a:off x="484186" y="2140732"/>
            <a:ext cx="13510109" cy="5909310"/>
          </a:xfrm>
          <a:prstGeom prst="rect">
            <a:avLst/>
          </a:prstGeom>
          <a:noFill/>
        </p:spPr>
        <p:txBody>
          <a:bodyPr wrap="square">
            <a:spAutoFit/>
          </a:bodyPr>
          <a:lstStyle/>
          <a:p>
            <a:pPr lvl="1"/>
            <a:r>
              <a:rPr lang="en-IN" b="1" dirty="0">
                <a:solidFill>
                  <a:srgbClr val="7030A0"/>
                </a:solidFill>
              </a:rPr>
              <a:t>Value Delivered</a:t>
            </a:r>
          </a:p>
          <a:p>
            <a:pPr lvl="1"/>
            <a:r>
              <a:rPr lang="en-IN" dirty="0"/>
              <a:t>For Policymakers</a:t>
            </a:r>
          </a:p>
          <a:p>
            <a:pPr marL="1200150" lvl="2" indent="-285750">
              <a:buFont typeface="Arial" panose="020B0604020202020204" pitchFamily="34" charset="0"/>
              <a:buChar char="•"/>
            </a:pPr>
            <a:r>
              <a:rPr lang="en-IN" dirty="0"/>
              <a:t>Clear visibility into what works and what doesn’t</a:t>
            </a:r>
          </a:p>
          <a:p>
            <a:pPr marL="1200150" lvl="2" indent="-285750">
              <a:buFont typeface="Arial" panose="020B0604020202020204" pitchFamily="34" charset="0"/>
              <a:buChar char="•"/>
            </a:pPr>
            <a:r>
              <a:rPr lang="en-IN" dirty="0"/>
              <a:t>Data-backed funding and policy decisions</a:t>
            </a:r>
          </a:p>
          <a:p>
            <a:pPr marL="1200150" lvl="2" indent="-285750">
              <a:buFont typeface="Arial" panose="020B0604020202020204" pitchFamily="34" charset="0"/>
              <a:buChar char="•"/>
            </a:pPr>
            <a:r>
              <a:rPr lang="en-IN" dirty="0"/>
              <a:t>Move from reporting to insight</a:t>
            </a:r>
          </a:p>
          <a:p>
            <a:pPr lvl="1"/>
            <a:r>
              <a:rPr lang="en-IN" dirty="0"/>
              <a:t>For Health Departments</a:t>
            </a:r>
          </a:p>
          <a:p>
            <a:pPr marL="1200150" lvl="2" indent="-285750">
              <a:buFont typeface="Arial" panose="020B0604020202020204" pitchFamily="34" charset="0"/>
              <a:buChar char="•"/>
            </a:pPr>
            <a:r>
              <a:rPr lang="en-IN" dirty="0"/>
              <a:t>Better targeting of awareness campaigns</a:t>
            </a:r>
          </a:p>
          <a:p>
            <a:pPr marL="1200150" lvl="2" indent="-285750">
              <a:buFont typeface="Arial" panose="020B0604020202020204" pitchFamily="34" charset="0"/>
              <a:buChar char="•"/>
            </a:pPr>
            <a:r>
              <a:rPr lang="en-IN" dirty="0"/>
              <a:t>Enable outcome-driven healthcare governance</a:t>
            </a:r>
          </a:p>
          <a:p>
            <a:pPr marL="1200150" lvl="2" indent="-285750">
              <a:buFont typeface="Arial" panose="020B0604020202020204" pitchFamily="34" charset="0"/>
              <a:buChar char="•"/>
            </a:pPr>
            <a:r>
              <a:rPr lang="en-IN" dirty="0"/>
              <a:t>Optimized infrastructure and workforce planning</a:t>
            </a:r>
          </a:p>
          <a:p>
            <a:pPr lvl="1"/>
            <a:r>
              <a:rPr lang="en-IN" dirty="0"/>
              <a:t>For Citizens</a:t>
            </a:r>
          </a:p>
          <a:p>
            <a:pPr marL="1200150" lvl="2" indent="-285750">
              <a:buFont typeface="Arial" panose="020B0604020202020204" pitchFamily="34" charset="0"/>
              <a:buChar char="•"/>
            </a:pPr>
            <a:r>
              <a:rPr lang="en-IN" dirty="0"/>
              <a:t>Improved access to affordable healthcare</a:t>
            </a:r>
          </a:p>
          <a:p>
            <a:pPr marL="1200150" lvl="2" indent="-285750">
              <a:buFont typeface="Arial" panose="020B0604020202020204" pitchFamily="34" charset="0"/>
              <a:buChar char="•"/>
            </a:pPr>
            <a:r>
              <a:rPr lang="en-IN" dirty="0"/>
              <a:t>Reduced delays and financial burden</a:t>
            </a:r>
          </a:p>
          <a:p>
            <a:pPr lvl="1"/>
            <a:r>
              <a:rPr lang="en-IN" b="1" dirty="0">
                <a:solidFill>
                  <a:srgbClr val="7030A0"/>
                </a:solidFill>
              </a:rPr>
              <a:t>Implementation Roadmap (High-Level)</a:t>
            </a:r>
            <a:endParaRPr lang="en-IN" dirty="0">
              <a:solidFill>
                <a:srgbClr val="7030A0"/>
              </a:solidFill>
            </a:endParaRPr>
          </a:p>
          <a:p>
            <a:pPr lvl="2"/>
            <a:r>
              <a:rPr lang="en-IN" dirty="0"/>
              <a:t>Phase 1: Data integration &amp; governance</a:t>
            </a:r>
          </a:p>
          <a:p>
            <a:pPr lvl="2"/>
            <a:r>
              <a:rPr lang="en-IN" dirty="0"/>
              <a:t>Phase 2: Analytics &amp; dashboards</a:t>
            </a:r>
          </a:p>
          <a:p>
            <a:pPr lvl="2"/>
            <a:r>
              <a:rPr lang="en-IN" dirty="0"/>
              <a:t>Phase 3: Advanced insights &amp; AI</a:t>
            </a:r>
          </a:p>
          <a:p>
            <a:pPr lvl="1"/>
            <a:r>
              <a:rPr lang="en-IN" b="1" dirty="0">
                <a:solidFill>
                  <a:srgbClr val="7030A0"/>
                </a:solidFill>
              </a:rPr>
              <a:t>Future Enhancements</a:t>
            </a:r>
            <a:endParaRPr lang="en-IN" dirty="0">
              <a:solidFill>
                <a:srgbClr val="7030A0"/>
              </a:solidFill>
            </a:endParaRPr>
          </a:p>
          <a:p>
            <a:pPr marL="1200150" lvl="2" indent="-285750">
              <a:buFont typeface="Arial" panose="020B0604020202020204" pitchFamily="34" charset="0"/>
              <a:buChar char="•"/>
            </a:pPr>
            <a:r>
              <a:rPr lang="en-IN" dirty="0"/>
              <a:t>AI-driven disease outbreak prediction</a:t>
            </a:r>
          </a:p>
          <a:p>
            <a:pPr marL="1200150" lvl="2" indent="-285750">
              <a:buFont typeface="Arial" panose="020B0604020202020204" pitchFamily="34" charset="0"/>
              <a:buChar char="•"/>
            </a:pPr>
            <a:r>
              <a:rPr lang="en-IN" dirty="0"/>
              <a:t>Personalized scheme recommendation for citizens</a:t>
            </a:r>
          </a:p>
          <a:p>
            <a:pPr marL="1200150" lvl="2" indent="-285750">
              <a:buFont typeface="Arial" panose="020B0604020202020204" pitchFamily="34" charset="0"/>
              <a:buChar char="•"/>
            </a:pPr>
            <a:r>
              <a:rPr lang="en-IN" dirty="0"/>
              <a:t>Mobile dashboards for district officers</a:t>
            </a:r>
          </a:p>
          <a:p>
            <a:pPr marL="1200150" lvl="2" indent="-285750">
              <a:buFont typeface="Arial" panose="020B0604020202020204" pitchFamily="34" charset="0"/>
              <a:buChar char="•"/>
            </a:pPr>
            <a:r>
              <a:rPr lang="en-IN" dirty="0"/>
              <a:t>Integration with wearable &amp; preventive health data</a:t>
            </a:r>
          </a:p>
        </p:txBody>
      </p:sp>
      <p:pic>
        <p:nvPicPr>
          <p:cNvPr id="7" name="Picture 6" descr="A diagram of a government healthcare scheme&#10;&#10;AI-generated content may be incorrect.">
            <a:extLst>
              <a:ext uri="{FF2B5EF4-FFF2-40B4-BE49-F238E27FC236}">
                <a16:creationId xmlns:a16="http://schemas.microsoft.com/office/drawing/2014/main" id="{5A0578B8-527E-401E-EBA2-42F9B256713D}"/>
              </a:ext>
            </a:extLst>
          </p:cNvPr>
          <p:cNvPicPr>
            <a:picLocks noChangeAspect="1"/>
          </p:cNvPicPr>
          <p:nvPr/>
        </p:nvPicPr>
        <p:blipFill>
          <a:blip r:embed="rId2"/>
          <a:srcRect t="3277" b="15527"/>
          <a:stretch>
            <a:fillRect/>
          </a:stretch>
        </p:blipFill>
        <p:spPr>
          <a:xfrm>
            <a:off x="7571753" y="2126975"/>
            <a:ext cx="5486400" cy="5466018"/>
          </a:xfrm>
          <a:prstGeom prst="rect">
            <a:avLst/>
          </a:prstGeom>
        </p:spPr>
      </p:pic>
    </p:spTree>
    <p:extLst>
      <p:ext uri="{BB962C8B-B14F-4D97-AF65-F5344CB8AC3E}">
        <p14:creationId xmlns:p14="http://schemas.microsoft.com/office/powerpoint/2010/main" val="13352226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5F94D-A816-4321-04D8-ADF52DAF7FD4}"/>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A9DD8A7-572E-9C73-A23A-C58D4D03A999}"/>
              </a:ext>
            </a:extLst>
          </p:cNvPr>
          <p:cNvSpPr/>
          <p:nvPr/>
        </p:nvSpPr>
        <p:spPr>
          <a:xfrm>
            <a:off x="810228" y="2777924"/>
            <a:ext cx="13067818" cy="428263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err="1">
              <a:latin typeface="Inter Light" panose="02000403000000020004" pitchFamily="50" charset="0"/>
              <a:ea typeface="Inter Light" panose="02000403000000020004" pitchFamily="50" charset="0"/>
              <a:cs typeface="Inter Light" panose="02000403000000020004" pitchFamily="50" charset="0"/>
            </a:endParaRPr>
          </a:p>
        </p:txBody>
      </p:sp>
      <p:sp>
        <p:nvSpPr>
          <p:cNvPr id="5" name="Title 1">
            <a:extLst>
              <a:ext uri="{FF2B5EF4-FFF2-40B4-BE49-F238E27FC236}">
                <a16:creationId xmlns:a16="http://schemas.microsoft.com/office/drawing/2014/main" id="{0BD67597-5505-E99F-78FA-1535F2F1C0C7}"/>
              </a:ext>
            </a:extLst>
          </p:cNvPr>
          <p:cNvSpPr>
            <a:spLocks noGrp="1"/>
          </p:cNvSpPr>
          <p:nvPr>
            <p:ph type="title"/>
          </p:nvPr>
        </p:nvSpPr>
        <p:spPr>
          <a:xfrm>
            <a:off x="484187" y="888296"/>
            <a:ext cx="13689011" cy="579365"/>
          </a:xfrm>
        </p:spPr>
        <p:txBody>
          <a:bodyPr>
            <a:normAutofit/>
          </a:bodyPr>
          <a:lstStyle/>
          <a:p>
            <a:r>
              <a:rPr lang="en-IN" dirty="0"/>
              <a:t> Technology And Architecture</a:t>
            </a:r>
            <a:endParaRPr lang="en-US" dirty="0">
              <a:solidFill>
                <a:schemeClr val="tx1"/>
              </a:solidFill>
            </a:endParaRPr>
          </a:p>
        </p:txBody>
      </p:sp>
      <p:sp>
        <p:nvSpPr>
          <p:cNvPr id="14" name="TextBox 13">
            <a:extLst>
              <a:ext uri="{FF2B5EF4-FFF2-40B4-BE49-F238E27FC236}">
                <a16:creationId xmlns:a16="http://schemas.microsoft.com/office/drawing/2014/main" id="{02CAA094-1D7F-11B7-C20D-EC4B058E5FA4}"/>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sz="1800" b="1" kern="100" dirty="0">
                <a:solidFill>
                  <a:schemeClr val="accent1">
                    <a:lumMod val="75000"/>
                  </a:schemeClr>
                </a:solidFill>
                <a:latin typeface="GT Standard L Expanded" pitchFamily="2" charset="0"/>
              </a:rPr>
              <a:t>20%</a:t>
            </a:r>
          </a:p>
        </p:txBody>
      </p:sp>
      <p:sp>
        <p:nvSpPr>
          <p:cNvPr id="3" name="Rectangle 2">
            <a:extLst>
              <a:ext uri="{FF2B5EF4-FFF2-40B4-BE49-F238E27FC236}">
                <a16:creationId xmlns:a16="http://schemas.microsoft.com/office/drawing/2014/main" id="{07251F5C-6E0E-FE41-EBE7-5FCB778DD285}"/>
              </a:ext>
            </a:extLst>
          </p:cNvPr>
          <p:cNvSpPr/>
          <p:nvPr/>
        </p:nvSpPr>
        <p:spPr>
          <a:xfrm>
            <a:off x="484186" y="1734279"/>
            <a:ext cx="13510109" cy="830997"/>
          </a:xfrm>
          <a:prstGeom prst="rect">
            <a:avLst/>
          </a:prstGeom>
        </p:spPr>
        <p:txBody>
          <a:bodyPr wrap="square">
            <a:spAutoFit/>
          </a:bodyPr>
          <a:lstStyle/>
          <a:p>
            <a:r>
              <a:rPr lang="en-US" sz="2400" dirty="0"/>
              <a:t>&lt; Provide a diagrammatic view of the Architecture for the proposed solution calling out the key technology components &gt;</a:t>
            </a:r>
          </a:p>
        </p:txBody>
      </p:sp>
      <p:sp>
        <p:nvSpPr>
          <p:cNvPr id="8" name="Oval 7">
            <a:extLst>
              <a:ext uri="{FF2B5EF4-FFF2-40B4-BE49-F238E27FC236}">
                <a16:creationId xmlns:a16="http://schemas.microsoft.com/office/drawing/2014/main" id="{5A4B9CBA-667F-99A7-5E0F-19D8C12E2612}"/>
              </a:ext>
            </a:extLst>
          </p:cNvPr>
          <p:cNvSpPr/>
          <p:nvPr/>
        </p:nvSpPr>
        <p:spPr>
          <a:xfrm>
            <a:off x="1053296" y="4114800"/>
            <a:ext cx="1713782" cy="16725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err="1">
              <a:latin typeface="Inter Light" panose="02000403000000020004" pitchFamily="50" charset="0"/>
              <a:ea typeface="Inter Light" panose="02000403000000020004" pitchFamily="50" charset="0"/>
              <a:cs typeface="Inter Light" panose="02000403000000020004" pitchFamily="50" charset="0"/>
            </a:endParaRPr>
          </a:p>
        </p:txBody>
      </p:sp>
      <p:sp>
        <p:nvSpPr>
          <p:cNvPr id="9" name="TextBox 8">
            <a:extLst>
              <a:ext uri="{FF2B5EF4-FFF2-40B4-BE49-F238E27FC236}">
                <a16:creationId xmlns:a16="http://schemas.microsoft.com/office/drawing/2014/main" id="{1D5F0866-4DAE-54D6-6FA3-A2AB5164B5DD}"/>
              </a:ext>
            </a:extLst>
          </p:cNvPr>
          <p:cNvSpPr txBox="1"/>
          <p:nvPr/>
        </p:nvSpPr>
        <p:spPr>
          <a:xfrm>
            <a:off x="1053296" y="4665178"/>
            <a:ext cx="1663705" cy="538609"/>
          </a:xfrm>
          <a:prstGeom prst="rect">
            <a:avLst/>
          </a:prstGeom>
          <a:noFill/>
        </p:spPr>
        <p:txBody>
          <a:bodyPr wrap="square" rtlCol="0">
            <a:spAutoFit/>
          </a:bodyPr>
          <a:lstStyle/>
          <a:p>
            <a:pPr algn="ctr">
              <a:spcAft>
                <a:spcPts val="600"/>
              </a:spcAft>
            </a:pPr>
            <a:r>
              <a:rPr lang="en-IN" sz="1200" dirty="0">
                <a:latin typeface="Inter Light" panose="02000403000000020004" pitchFamily="50" charset="0"/>
                <a:ea typeface="Inter Light" panose="02000403000000020004" pitchFamily="50" charset="0"/>
                <a:cs typeface="Inter Light" panose="02000403000000020004" pitchFamily="50" charset="0"/>
              </a:rPr>
              <a:t>Source System</a:t>
            </a:r>
          </a:p>
          <a:p>
            <a:pPr algn="ctr">
              <a:spcAft>
                <a:spcPts val="600"/>
              </a:spcAft>
            </a:pPr>
            <a:r>
              <a:rPr lang="en-IN" sz="1200" dirty="0">
                <a:latin typeface="Inter Light" panose="02000403000000020004" pitchFamily="50" charset="0"/>
                <a:ea typeface="Inter Light" panose="02000403000000020004" pitchFamily="50" charset="0"/>
                <a:cs typeface="Inter Light" panose="02000403000000020004" pitchFamily="50" charset="0"/>
              </a:rPr>
              <a:t>ERP, AWS, Cloud</a:t>
            </a:r>
          </a:p>
        </p:txBody>
      </p:sp>
      <p:cxnSp>
        <p:nvCxnSpPr>
          <p:cNvPr id="11" name="Straight Arrow Connector 10">
            <a:extLst>
              <a:ext uri="{FF2B5EF4-FFF2-40B4-BE49-F238E27FC236}">
                <a16:creationId xmlns:a16="http://schemas.microsoft.com/office/drawing/2014/main" id="{F0D443FE-5066-F43E-5233-89D45264EF2B}"/>
              </a:ext>
            </a:extLst>
          </p:cNvPr>
          <p:cNvCxnSpPr>
            <a:cxnSpLocks/>
          </p:cNvCxnSpPr>
          <p:nvPr/>
        </p:nvCxnSpPr>
        <p:spPr>
          <a:xfrm>
            <a:off x="2847372" y="5023199"/>
            <a:ext cx="937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1CFB9176-4017-8D3C-B8E9-6B6FF4D7DB71}"/>
              </a:ext>
            </a:extLst>
          </p:cNvPr>
          <p:cNvSpPr/>
          <p:nvPr/>
        </p:nvSpPr>
        <p:spPr>
          <a:xfrm>
            <a:off x="3900668" y="4016415"/>
            <a:ext cx="590309" cy="185194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IN" sz="1600" dirty="0">
                <a:latin typeface="Inter Light" panose="02000403000000020004" pitchFamily="50" charset="0"/>
                <a:ea typeface="Inter Light" panose="02000403000000020004" pitchFamily="50" charset="0"/>
                <a:cs typeface="Inter Light" panose="02000403000000020004" pitchFamily="50" charset="0"/>
              </a:rPr>
              <a:t>Oracle APEX</a:t>
            </a:r>
          </a:p>
        </p:txBody>
      </p:sp>
      <p:sp>
        <p:nvSpPr>
          <p:cNvPr id="17" name="TextBox 16">
            <a:extLst>
              <a:ext uri="{FF2B5EF4-FFF2-40B4-BE49-F238E27FC236}">
                <a16:creationId xmlns:a16="http://schemas.microsoft.com/office/drawing/2014/main" id="{E24C2B04-9A45-6A8A-D2D0-15F06035E1AE}"/>
              </a:ext>
            </a:extLst>
          </p:cNvPr>
          <p:cNvSpPr txBox="1"/>
          <p:nvPr/>
        </p:nvSpPr>
        <p:spPr>
          <a:xfrm>
            <a:off x="2789497" y="4746200"/>
            <a:ext cx="1067921" cy="276999"/>
          </a:xfrm>
          <a:prstGeom prst="rect">
            <a:avLst/>
          </a:prstGeom>
          <a:noFill/>
        </p:spPr>
        <p:txBody>
          <a:bodyPr wrap="none" rtlCol="0">
            <a:spAutoFit/>
          </a:bodyPr>
          <a:lstStyle/>
          <a:p>
            <a:pPr algn="l">
              <a:spcAft>
                <a:spcPts val="600"/>
              </a:spcAft>
            </a:pPr>
            <a:r>
              <a:rPr lang="en-IN" sz="1200" dirty="0">
                <a:latin typeface="Inter Light" panose="02000403000000020004" pitchFamily="50" charset="0"/>
                <a:ea typeface="Inter Light" panose="02000403000000020004" pitchFamily="50" charset="0"/>
                <a:cs typeface="Inter Light" panose="02000403000000020004" pitchFamily="50" charset="0"/>
              </a:rPr>
              <a:t>Source Data</a:t>
            </a:r>
          </a:p>
        </p:txBody>
      </p:sp>
      <p:sp>
        <p:nvSpPr>
          <p:cNvPr id="19" name="Rectangle: Rounded Corners 18">
            <a:extLst>
              <a:ext uri="{FF2B5EF4-FFF2-40B4-BE49-F238E27FC236}">
                <a16:creationId xmlns:a16="http://schemas.microsoft.com/office/drawing/2014/main" id="{87B53262-7EC2-211F-6052-EEA2C0521B74}"/>
              </a:ext>
            </a:extLst>
          </p:cNvPr>
          <p:cNvSpPr/>
          <p:nvPr/>
        </p:nvSpPr>
        <p:spPr>
          <a:xfrm>
            <a:off x="5752616" y="4114800"/>
            <a:ext cx="1967697" cy="1672542"/>
          </a:xfrm>
          <a:prstGeom prst="roundRect">
            <a:avLst/>
          </a:prstGeom>
          <a:solidFill>
            <a:srgbClr val="6024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err="1">
              <a:latin typeface="Inter Light" panose="02000403000000020004" pitchFamily="50" charset="0"/>
              <a:ea typeface="Inter Light" panose="02000403000000020004" pitchFamily="50" charset="0"/>
              <a:cs typeface="Inter Light" panose="02000403000000020004" pitchFamily="50" charset="0"/>
            </a:endParaRPr>
          </a:p>
        </p:txBody>
      </p:sp>
      <p:sp>
        <p:nvSpPr>
          <p:cNvPr id="20" name="TextBox 19">
            <a:extLst>
              <a:ext uri="{FF2B5EF4-FFF2-40B4-BE49-F238E27FC236}">
                <a16:creationId xmlns:a16="http://schemas.microsoft.com/office/drawing/2014/main" id="{78CC0EE2-CEEE-04DC-619E-8874DBA3B11C}"/>
              </a:ext>
            </a:extLst>
          </p:cNvPr>
          <p:cNvSpPr txBox="1"/>
          <p:nvPr/>
        </p:nvSpPr>
        <p:spPr>
          <a:xfrm>
            <a:off x="4527624" y="4724979"/>
            <a:ext cx="1202573" cy="276999"/>
          </a:xfrm>
          <a:prstGeom prst="rect">
            <a:avLst/>
          </a:prstGeom>
          <a:noFill/>
        </p:spPr>
        <p:txBody>
          <a:bodyPr wrap="none" rtlCol="0">
            <a:spAutoFit/>
          </a:bodyPr>
          <a:lstStyle/>
          <a:p>
            <a:pPr algn="l">
              <a:spcAft>
                <a:spcPts val="600"/>
              </a:spcAft>
            </a:pPr>
            <a:r>
              <a:rPr lang="en-IN" sz="1200" dirty="0">
                <a:latin typeface="Inter Light" panose="02000403000000020004" pitchFamily="50" charset="0"/>
                <a:ea typeface="Inter Light" panose="02000403000000020004" pitchFamily="50" charset="0"/>
                <a:cs typeface="Inter Light" panose="02000403000000020004" pitchFamily="50" charset="0"/>
              </a:rPr>
              <a:t>Data Analytics</a:t>
            </a:r>
          </a:p>
        </p:txBody>
      </p:sp>
      <p:sp>
        <p:nvSpPr>
          <p:cNvPr id="21" name="TextBox 20">
            <a:extLst>
              <a:ext uri="{FF2B5EF4-FFF2-40B4-BE49-F238E27FC236}">
                <a16:creationId xmlns:a16="http://schemas.microsoft.com/office/drawing/2014/main" id="{BF64B79B-2CA1-F515-D1A1-6571C3650884}"/>
              </a:ext>
            </a:extLst>
          </p:cNvPr>
          <p:cNvSpPr txBox="1"/>
          <p:nvPr/>
        </p:nvSpPr>
        <p:spPr>
          <a:xfrm>
            <a:off x="6173159" y="4738481"/>
            <a:ext cx="968535" cy="276999"/>
          </a:xfrm>
          <a:prstGeom prst="rect">
            <a:avLst/>
          </a:prstGeom>
          <a:noFill/>
        </p:spPr>
        <p:txBody>
          <a:bodyPr wrap="none" rtlCol="0">
            <a:spAutoFit/>
          </a:bodyPr>
          <a:lstStyle/>
          <a:p>
            <a:pPr algn="l">
              <a:spcAft>
                <a:spcPts val="600"/>
              </a:spcAft>
            </a:pPr>
            <a:r>
              <a:rPr lang="en-IN" sz="1200" dirty="0">
                <a:latin typeface="Inter Light" panose="02000403000000020004" pitchFamily="50" charset="0"/>
                <a:ea typeface="Inter Light" panose="02000403000000020004" pitchFamily="50" charset="0"/>
                <a:cs typeface="Inter Light" panose="02000403000000020004" pitchFamily="50" charset="0"/>
              </a:rPr>
              <a:t>Dashboard</a:t>
            </a:r>
          </a:p>
        </p:txBody>
      </p:sp>
      <p:cxnSp>
        <p:nvCxnSpPr>
          <p:cNvPr id="22" name="Straight Arrow Connector 21">
            <a:extLst>
              <a:ext uri="{FF2B5EF4-FFF2-40B4-BE49-F238E27FC236}">
                <a16:creationId xmlns:a16="http://schemas.microsoft.com/office/drawing/2014/main" id="{92BD5994-C667-64A3-AEEC-8F2D58A817FE}"/>
              </a:ext>
            </a:extLst>
          </p:cNvPr>
          <p:cNvCxnSpPr>
            <a:cxnSpLocks/>
          </p:cNvCxnSpPr>
          <p:nvPr/>
        </p:nvCxnSpPr>
        <p:spPr>
          <a:xfrm>
            <a:off x="4666525" y="5025127"/>
            <a:ext cx="937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91CC4E-0347-B65E-8AB9-EAE46C653E39}"/>
              </a:ext>
            </a:extLst>
          </p:cNvPr>
          <p:cNvCxnSpPr>
            <a:cxnSpLocks/>
          </p:cNvCxnSpPr>
          <p:nvPr/>
        </p:nvCxnSpPr>
        <p:spPr>
          <a:xfrm>
            <a:off x="7793619" y="5027056"/>
            <a:ext cx="937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22512A-4522-7598-DD13-B78E2CE6EC41}"/>
              </a:ext>
            </a:extLst>
          </p:cNvPr>
          <p:cNvSpPr/>
          <p:nvPr/>
        </p:nvSpPr>
        <p:spPr>
          <a:xfrm>
            <a:off x="8810266" y="4029915"/>
            <a:ext cx="590309" cy="1851946"/>
          </a:xfrm>
          <a:prstGeom prst="roundRect">
            <a:avLst/>
          </a:prstGeom>
          <a:solidFill>
            <a:srgbClr val="6666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latin typeface="Inter Light" panose="02000403000000020004" pitchFamily="50" charset="0"/>
                <a:ea typeface="Inter Light" panose="02000403000000020004" pitchFamily="50" charset="0"/>
                <a:cs typeface="Inter Light" panose="02000403000000020004" pitchFamily="50" charset="0"/>
              </a:rPr>
              <a:t>AI</a:t>
            </a:r>
          </a:p>
        </p:txBody>
      </p:sp>
      <p:sp>
        <p:nvSpPr>
          <p:cNvPr id="25" name="TextBox 24">
            <a:extLst>
              <a:ext uri="{FF2B5EF4-FFF2-40B4-BE49-F238E27FC236}">
                <a16:creationId xmlns:a16="http://schemas.microsoft.com/office/drawing/2014/main" id="{0EAAB809-2742-814C-9EEF-15EB3CAA080F}"/>
              </a:ext>
            </a:extLst>
          </p:cNvPr>
          <p:cNvSpPr txBox="1"/>
          <p:nvPr/>
        </p:nvSpPr>
        <p:spPr>
          <a:xfrm>
            <a:off x="7654717" y="4726908"/>
            <a:ext cx="1199367" cy="276999"/>
          </a:xfrm>
          <a:prstGeom prst="rect">
            <a:avLst/>
          </a:prstGeom>
          <a:noFill/>
        </p:spPr>
        <p:txBody>
          <a:bodyPr wrap="none" rtlCol="0">
            <a:spAutoFit/>
          </a:bodyPr>
          <a:lstStyle/>
          <a:p>
            <a:pPr algn="l">
              <a:spcAft>
                <a:spcPts val="600"/>
              </a:spcAft>
            </a:pPr>
            <a:r>
              <a:rPr lang="en-IN" sz="1200" dirty="0">
                <a:latin typeface="Inter Light" panose="02000403000000020004" pitchFamily="50" charset="0"/>
                <a:ea typeface="Inter Light" panose="02000403000000020004" pitchFamily="50" charset="0"/>
                <a:cs typeface="Inter Light" panose="02000403000000020004" pitchFamily="50" charset="0"/>
              </a:rPr>
              <a:t>Analysed data</a:t>
            </a:r>
          </a:p>
        </p:txBody>
      </p:sp>
      <p:graphicFrame>
        <p:nvGraphicFramePr>
          <p:cNvPr id="27" name="Diagram 26">
            <a:extLst>
              <a:ext uri="{FF2B5EF4-FFF2-40B4-BE49-F238E27FC236}">
                <a16:creationId xmlns:a16="http://schemas.microsoft.com/office/drawing/2014/main" id="{9AF6BCEF-E1C5-32B3-543D-B4670102D6E8}"/>
              </a:ext>
            </a:extLst>
          </p:cNvPr>
          <p:cNvGraphicFramePr/>
          <p:nvPr>
            <p:extLst>
              <p:ext uri="{D42A27DB-BD31-4B8C-83A1-F6EECF244321}">
                <p14:modId xmlns:p14="http://schemas.microsoft.com/office/powerpoint/2010/main" val="1026588089"/>
              </p:ext>
            </p:extLst>
          </p:nvPr>
        </p:nvGraphicFramePr>
        <p:xfrm>
          <a:off x="9545262" y="3236408"/>
          <a:ext cx="4768769" cy="3314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9" name="Straight Arrow Connector 28">
            <a:extLst>
              <a:ext uri="{FF2B5EF4-FFF2-40B4-BE49-F238E27FC236}">
                <a16:creationId xmlns:a16="http://schemas.microsoft.com/office/drawing/2014/main" id="{CFE4702F-2938-778A-B0E9-7F07E5A599BB}"/>
              </a:ext>
            </a:extLst>
          </p:cNvPr>
          <p:cNvCxnSpPr>
            <a:cxnSpLocks/>
          </p:cNvCxnSpPr>
          <p:nvPr/>
        </p:nvCxnSpPr>
        <p:spPr>
          <a:xfrm>
            <a:off x="9412152" y="5025125"/>
            <a:ext cx="937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1B7C8A1-D62E-DF62-25EB-8FC4B8E7E475}"/>
              </a:ext>
            </a:extLst>
          </p:cNvPr>
          <p:cNvSpPr txBox="1"/>
          <p:nvPr/>
        </p:nvSpPr>
        <p:spPr>
          <a:xfrm>
            <a:off x="4988689" y="3321934"/>
            <a:ext cx="2406428" cy="338554"/>
          </a:xfrm>
          <a:prstGeom prst="rect">
            <a:avLst/>
          </a:prstGeom>
          <a:noFill/>
        </p:spPr>
        <p:txBody>
          <a:bodyPr wrap="none" rtlCol="0">
            <a:spAutoFit/>
          </a:bodyPr>
          <a:lstStyle/>
          <a:p>
            <a:pPr algn="l">
              <a:spcAft>
                <a:spcPts val="600"/>
              </a:spcAft>
            </a:pPr>
            <a:r>
              <a:rPr lang="en-IN" sz="1600" dirty="0">
                <a:latin typeface="Inter Light" panose="02000403000000020004" pitchFamily="50" charset="0"/>
                <a:ea typeface="Inter Light" panose="02000403000000020004" pitchFamily="50" charset="0"/>
                <a:cs typeface="Inter Light" panose="02000403000000020004" pitchFamily="50" charset="0"/>
              </a:rPr>
              <a:t>Technology Flow Chart</a:t>
            </a:r>
          </a:p>
        </p:txBody>
      </p:sp>
    </p:spTree>
    <p:extLst>
      <p:ext uri="{BB962C8B-B14F-4D97-AF65-F5344CB8AC3E}">
        <p14:creationId xmlns:p14="http://schemas.microsoft.com/office/powerpoint/2010/main" val="300325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B2A74-7E96-524B-58A0-82BD6A7AC19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B368C32-54B4-28BE-A537-690AD8DC17F9}"/>
              </a:ext>
            </a:extLst>
          </p:cNvPr>
          <p:cNvSpPr>
            <a:spLocks noGrp="1"/>
          </p:cNvSpPr>
          <p:nvPr>
            <p:ph type="title"/>
          </p:nvPr>
        </p:nvSpPr>
        <p:spPr>
          <a:xfrm>
            <a:off x="484187" y="888296"/>
            <a:ext cx="13689011" cy="579365"/>
          </a:xfrm>
        </p:spPr>
        <p:txBody>
          <a:bodyPr>
            <a:normAutofit/>
          </a:bodyPr>
          <a:lstStyle/>
          <a:p>
            <a:r>
              <a:rPr lang="en-IN" dirty="0"/>
              <a:t> Technology And Architecture</a:t>
            </a:r>
            <a:endParaRPr lang="en-US" dirty="0">
              <a:solidFill>
                <a:schemeClr val="tx1"/>
              </a:solidFill>
            </a:endParaRPr>
          </a:p>
        </p:txBody>
      </p:sp>
      <p:sp>
        <p:nvSpPr>
          <p:cNvPr id="14" name="TextBox 13">
            <a:extLst>
              <a:ext uri="{FF2B5EF4-FFF2-40B4-BE49-F238E27FC236}">
                <a16:creationId xmlns:a16="http://schemas.microsoft.com/office/drawing/2014/main" id="{B878757B-75A7-05D4-CC03-4841C316CDB4}"/>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sz="1800" b="1" kern="100" dirty="0">
                <a:solidFill>
                  <a:schemeClr val="accent1">
                    <a:lumMod val="75000"/>
                  </a:schemeClr>
                </a:solidFill>
                <a:latin typeface="GT Standard L Expanded" pitchFamily="2" charset="0"/>
              </a:rPr>
              <a:t>20%</a:t>
            </a:r>
          </a:p>
        </p:txBody>
      </p:sp>
      <p:sp>
        <p:nvSpPr>
          <p:cNvPr id="3" name="Rectangle 2">
            <a:extLst>
              <a:ext uri="{FF2B5EF4-FFF2-40B4-BE49-F238E27FC236}">
                <a16:creationId xmlns:a16="http://schemas.microsoft.com/office/drawing/2014/main" id="{3FBB6267-56B9-5431-397E-62DB68373084}"/>
              </a:ext>
            </a:extLst>
          </p:cNvPr>
          <p:cNvSpPr/>
          <p:nvPr/>
        </p:nvSpPr>
        <p:spPr>
          <a:xfrm>
            <a:off x="484186" y="1734279"/>
            <a:ext cx="13510109" cy="830997"/>
          </a:xfrm>
          <a:prstGeom prst="rect">
            <a:avLst/>
          </a:prstGeom>
        </p:spPr>
        <p:txBody>
          <a:bodyPr wrap="square">
            <a:spAutoFit/>
          </a:bodyPr>
          <a:lstStyle/>
          <a:p>
            <a:r>
              <a:rPr lang="en-US" sz="2400" dirty="0"/>
              <a:t>&lt; Provide a diagrammatic view of the Architecture for the proposed solution calling out the key technology components &gt;</a:t>
            </a:r>
          </a:p>
        </p:txBody>
      </p:sp>
      <p:pic>
        <p:nvPicPr>
          <p:cNvPr id="4" name="Picture 3" descr="A screenshot of a computer&#10;&#10;AI-generated content may be incorrect.">
            <a:extLst>
              <a:ext uri="{FF2B5EF4-FFF2-40B4-BE49-F238E27FC236}">
                <a16:creationId xmlns:a16="http://schemas.microsoft.com/office/drawing/2014/main" id="{CC07F278-E38B-7461-ABA2-7178D88DD9AE}"/>
              </a:ext>
            </a:extLst>
          </p:cNvPr>
          <p:cNvPicPr>
            <a:picLocks noChangeAspect="1"/>
          </p:cNvPicPr>
          <p:nvPr/>
        </p:nvPicPr>
        <p:blipFill>
          <a:blip r:embed="rId2"/>
          <a:srcRect l="12595" t="7056" r="1077"/>
          <a:stretch>
            <a:fillRect/>
          </a:stretch>
        </p:blipFill>
        <p:spPr>
          <a:xfrm>
            <a:off x="1990121" y="2565276"/>
            <a:ext cx="10498238" cy="4680486"/>
          </a:xfrm>
          <a:prstGeom prst="rect">
            <a:avLst/>
          </a:prstGeom>
        </p:spPr>
      </p:pic>
    </p:spTree>
    <p:extLst>
      <p:ext uri="{BB962C8B-B14F-4D97-AF65-F5344CB8AC3E}">
        <p14:creationId xmlns:p14="http://schemas.microsoft.com/office/powerpoint/2010/main" val="1837708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A47ED-6E29-C265-F140-076CB77DBD1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869770B-D64B-506F-AE08-4C08F78CCEEB}"/>
              </a:ext>
            </a:extLst>
          </p:cNvPr>
          <p:cNvSpPr>
            <a:spLocks noGrp="1"/>
          </p:cNvSpPr>
          <p:nvPr>
            <p:ph type="title"/>
          </p:nvPr>
        </p:nvSpPr>
        <p:spPr>
          <a:xfrm>
            <a:off x="484187" y="888296"/>
            <a:ext cx="13689011" cy="579365"/>
          </a:xfrm>
        </p:spPr>
        <p:txBody>
          <a:bodyPr>
            <a:normAutofit/>
          </a:bodyPr>
          <a:lstStyle/>
          <a:p>
            <a:r>
              <a:rPr lang="en-IN" dirty="0"/>
              <a:t>Technical Innovation</a:t>
            </a:r>
            <a:endParaRPr lang="en-US" dirty="0">
              <a:solidFill>
                <a:schemeClr val="tx1"/>
              </a:solidFill>
            </a:endParaRPr>
          </a:p>
        </p:txBody>
      </p:sp>
      <p:sp>
        <p:nvSpPr>
          <p:cNvPr id="12" name="Title 1">
            <a:extLst>
              <a:ext uri="{FF2B5EF4-FFF2-40B4-BE49-F238E27FC236}">
                <a16:creationId xmlns:a16="http://schemas.microsoft.com/office/drawing/2014/main" id="{EAF382A8-A5B4-3AE2-796A-6DB3C0A867DB}"/>
              </a:ext>
            </a:extLst>
          </p:cNvPr>
          <p:cNvSpPr txBox="1">
            <a:spLocks/>
          </p:cNvSpPr>
          <p:nvPr/>
        </p:nvSpPr>
        <p:spPr>
          <a:xfrm>
            <a:off x="484187" y="1734279"/>
            <a:ext cx="13689011" cy="392695"/>
          </a:xfrm>
          <a:prstGeom prst="rect">
            <a:avLst/>
          </a:prstGeom>
        </p:spPr>
        <p:txBody>
          <a:bodyPr vert="horz" lIns="0" tIns="0" rIns="0" bIns="0" rtlCol="0" anchor="t" anchorCtr="0">
            <a:normAutofit fontScale="70000" lnSpcReduction="20000"/>
          </a:bodyPr>
          <a:lstStyle>
            <a:lvl1pPr algn="l" defTabSz="1097280" rtl="0" eaLnBrk="1" latinLnBrk="0" hangingPunct="1">
              <a:lnSpc>
                <a:spcPct val="90000"/>
              </a:lnSpc>
              <a:spcBef>
                <a:spcPct val="0"/>
              </a:spcBef>
              <a:buNone/>
              <a:defRPr sz="3600" kern="1200" cap="all" baseline="0">
                <a:solidFill>
                  <a:schemeClr val="tx1"/>
                </a:solidFill>
                <a:latin typeface="GT Standard L Extended" pitchFamily="50" charset="0"/>
                <a:ea typeface="Inter Medium" panose="02000603000000020004" pitchFamily="50" charset="0"/>
                <a:cs typeface="Inter Medium" panose="02000603000000020004" pitchFamily="50" charset="0"/>
              </a:defRPr>
            </a:lvl1pPr>
          </a:lstStyle>
          <a:p>
            <a:pPr>
              <a:lnSpc>
                <a:spcPct val="120000"/>
              </a:lnSpc>
            </a:pPr>
            <a:r>
              <a:rPr lang="en-US" sz="2800" dirty="0"/>
              <a:t>Use of GenAI/Agentic AI in a novel, effective, and technically sound way</a:t>
            </a:r>
          </a:p>
        </p:txBody>
      </p:sp>
      <p:sp>
        <p:nvSpPr>
          <p:cNvPr id="3" name="Rectangle 2">
            <a:extLst>
              <a:ext uri="{FF2B5EF4-FFF2-40B4-BE49-F238E27FC236}">
                <a16:creationId xmlns:a16="http://schemas.microsoft.com/office/drawing/2014/main" id="{3E3EA81E-DB87-400D-F314-48CB183D92B1}"/>
              </a:ext>
            </a:extLst>
          </p:cNvPr>
          <p:cNvSpPr/>
          <p:nvPr/>
        </p:nvSpPr>
        <p:spPr>
          <a:xfrm>
            <a:off x="484187" y="2397594"/>
            <a:ext cx="8600178" cy="830997"/>
          </a:xfrm>
          <a:prstGeom prst="rect">
            <a:avLst/>
          </a:prstGeom>
        </p:spPr>
        <p:txBody>
          <a:bodyPr wrap="square">
            <a:spAutoFit/>
          </a:bodyPr>
          <a:lstStyle/>
          <a:p>
            <a:r>
              <a:rPr lang="en-US" sz="2400" dirty="0"/>
              <a:t>&lt; Highlight and differentiate why this solution is unique as compared to other solutions that already exist&gt;</a:t>
            </a:r>
          </a:p>
        </p:txBody>
      </p:sp>
      <p:pic>
        <p:nvPicPr>
          <p:cNvPr id="4" name="Picture 3">
            <a:extLst>
              <a:ext uri="{FF2B5EF4-FFF2-40B4-BE49-F238E27FC236}">
                <a16:creationId xmlns:a16="http://schemas.microsoft.com/office/drawing/2014/main" id="{33746576-5CFC-BC98-8E86-1ED92AA5B947}"/>
              </a:ext>
            </a:extLst>
          </p:cNvPr>
          <p:cNvPicPr>
            <a:picLocks noChangeAspect="1"/>
          </p:cNvPicPr>
          <p:nvPr/>
        </p:nvPicPr>
        <p:blipFill>
          <a:blip r:embed="rId2"/>
          <a:srcRect l="712" t="30119" r="17088" b="13291"/>
          <a:stretch>
            <a:fillRect/>
          </a:stretch>
        </p:blipFill>
        <p:spPr>
          <a:xfrm>
            <a:off x="1302152" y="3228591"/>
            <a:ext cx="12026096" cy="4398379"/>
          </a:xfrm>
          <a:prstGeom prst="rect">
            <a:avLst/>
          </a:prstGeom>
        </p:spPr>
      </p:pic>
    </p:spTree>
    <p:extLst>
      <p:ext uri="{BB962C8B-B14F-4D97-AF65-F5344CB8AC3E}">
        <p14:creationId xmlns:p14="http://schemas.microsoft.com/office/powerpoint/2010/main" val="215445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EDC25-FA92-4C33-AC0F-A65429699F92}"/>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9A1C3493-04FB-D8B5-3DFD-9850ACB26BA3}"/>
              </a:ext>
            </a:extLst>
          </p:cNvPr>
          <p:cNvSpPr>
            <a:spLocks noGrp="1"/>
          </p:cNvSpPr>
          <p:nvPr>
            <p:ph type="title"/>
          </p:nvPr>
        </p:nvSpPr>
        <p:spPr>
          <a:xfrm>
            <a:off x="484187" y="888296"/>
            <a:ext cx="13689011" cy="725780"/>
          </a:xfrm>
        </p:spPr>
        <p:txBody>
          <a:bodyPr>
            <a:normAutofit/>
          </a:bodyPr>
          <a:lstStyle/>
          <a:p>
            <a:pPr marL="360000">
              <a:lnSpc>
                <a:spcPct val="107000"/>
              </a:lnSpc>
              <a:spcAft>
                <a:spcPts val="800"/>
              </a:spcAft>
            </a:pPr>
            <a:r>
              <a:rPr lang="en-IN" b="1" kern="100" dirty="0">
                <a:latin typeface="Inter Bold" panose="020B0604020202020204" charset="0"/>
                <a:cs typeface="Inter Bold" panose="020B0604020202020204" charset="0"/>
              </a:rPr>
              <a:t>Working Prototype</a:t>
            </a:r>
            <a:endParaRPr lang="en-IN" kern="100" dirty="0">
              <a:latin typeface="Inter Bold" panose="020B0604020202020204" charset="0"/>
              <a:ea typeface="Aptos" panose="020B0004020202020204" pitchFamily="34" charset="0"/>
              <a:cs typeface="Inter Bold" panose="020B0604020202020204" charset="0"/>
            </a:endParaRPr>
          </a:p>
        </p:txBody>
      </p:sp>
      <p:sp>
        <p:nvSpPr>
          <p:cNvPr id="6" name="Title 1">
            <a:extLst>
              <a:ext uri="{FF2B5EF4-FFF2-40B4-BE49-F238E27FC236}">
                <a16:creationId xmlns:a16="http://schemas.microsoft.com/office/drawing/2014/main" id="{F4C095E7-5747-E056-20C2-549A28728A1D}"/>
              </a:ext>
            </a:extLst>
          </p:cNvPr>
          <p:cNvSpPr txBox="1">
            <a:spLocks/>
          </p:cNvSpPr>
          <p:nvPr/>
        </p:nvSpPr>
        <p:spPr>
          <a:xfrm>
            <a:off x="941389" y="1690508"/>
            <a:ext cx="13689011" cy="579365"/>
          </a:xfrm>
          <a:prstGeom prst="rect">
            <a:avLst/>
          </a:prstGeom>
        </p:spPr>
        <p:txBody>
          <a:bodyPr vert="horz" lIns="0" tIns="0" rIns="0" bIns="0" rtlCol="0" anchor="t" anchorCtr="0">
            <a:noAutofit/>
          </a:bodyPr>
          <a:lstStyle>
            <a:lvl1pPr algn="l" defTabSz="1097280" rtl="0" eaLnBrk="1" latinLnBrk="0" hangingPunct="1">
              <a:lnSpc>
                <a:spcPct val="90000"/>
              </a:lnSpc>
              <a:spcBef>
                <a:spcPct val="0"/>
              </a:spcBef>
              <a:buNone/>
              <a:defRPr sz="3600" kern="1200" cap="all" baseline="0">
                <a:solidFill>
                  <a:schemeClr val="tx1"/>
                </a:solidFill>
                <a:latin typeface="GT Standard L Extended" pitchFamily="50" charset="0"/>
                <a:ea typeface="Inter Medium" panose="02000603000000020004" pitchFamily="50" charset="0"/>
                <a:cs typeface="Inter Medium" panose="02000603000000020004" pitchFamily="50" charset="0"/>
              </a:defRPr>
            </a:lvl1pPr>
          </a:lstStyle>
          <a:p>
            <a:r>
              <a:rPr lang="en-US" sz="2200" dirty="0"/>
              <a:t>Functionality, completeness, and clarity of the PoC/demo</a:t>
            </a:r>
          </a:p>
        </p:txBody>
      </p:sp>
      <p:sp>
        <p:nvSpPr>
          <p:cNvPr id="25" name="Rectangle 24">
            <a:extLst>
              <a:ext uri="{FF2B5EF4-FFF2-40B4-BE49-F238E27FC236}">
                <a16:creationId xmlns:a16="http://schemas.microsoft.com/office/drawing/2014/main" id="{D24F99E5-5FC6-D16E-A035-D0945DFD870F}"/>
              </a:ext>
            </a:extLst>
          </p:cNvPr>
          <p:cNvSpPr/>
          <p:nvPr/>
        </p:nvSpPr>
        <p:spPr>
          <a:xfrm>
            <a:off x="941389" y="2295861"/>
            <a:ext cx="13510109" cy="461665"/>
          </a:xfrm>
          <a:prstGeom prst="rect">
            <a:avLst/>
          </a:prstGeom>
        </p:spPr>
        <p:txBody>
          <a:bodyPr wrap="square">
            <a:spAutoFit/>
          </a:bodyPr>
          <a:lstStyle/>
          <a:p>
            <a:r>
              <a:rPr lang="en-US" sz="2400" dirty="0"/>
              <a:t>&lt; Upload files on GITHUB&gt;</a:t>
            </a:r>
          </a:p>
        </p:txBody>
      </p:sp>
      <p:sp>
        <p:nvSpPr>
          <p:cNvPr id="26" name="TextBox 25">
            <a:extLst>
              <a:ext uri="{FF2B5EF4-FFF2-40B4-BE49-F238E27FC236}">
                <a16:creationId xmlns:a16="http://schemas.microsoft.com/office/drawing/2014/main" id="{0A24A255-6456-2912-7614-68E19C3D9EBC}"/>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b="1" kern="100" dirty="0">
                <a:solidFill>
                  <a:schemeClr val="accent1">
                    <a:lumMod val="75000"/>
                  </a:schemeClr>
                </a:solidFill>
                <a:latin typeface="GT Standard L Expanded" pitchFamily="2" charset="0"/>
                <a:cs typeface="Inter Bold" panose="020B0604020202020204" charset="0"/>
              </a:rPr>
              <a:t>1</a:t>
            </a:r>
            <a:r>
              <a:rPr lang="en-IN" sz="1800" b="1" kern="100" dirty="0">
                <a:solidFill>
                  <a:schemeClr val="accent1">
                    <a:lumMod val="75000"/>
                  </a:schemeClr>
                </a:solidFill>
                <a:latin typeface="GT Standard L Expanded" pitchFamily="2" charset="0"/>
              </a:rPr>
              <a:t>0%</a:t>
            </a:r>
          </a:p>
        </p:txBody>
      </p:sp>
    </p:spTree>
    <p:extLst>
      <p:ext uri="{BB962C8B-B14F-4D97-AF65-F5344CB8AC3E}">
        <p14:creationId xmlns:p14="http://schemas.microsoft.com/office/powerpoint/2010/main" val="314823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22623-E5D4-77AE-A4CC-07B12ADF838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E7250CA1-8FF7-B323-0E73-2B81B77BB8CB}"/>
              </a:ext>
            </a:extLst>
          </p:cNvPr>
          <p:cNvSpPr>
            <a:spLocks noGrp="1"/>
          </p:cNvSpPr>
          <p:nvPr>
            <p:ph type="title"/>
          </p:nvPr>
        </p:nvSpPr>
        <p:spPr>
          <a:xfrm>
            <a:off x="484187" y="888296"/>
            <a:ext cx="13689011" cy="579365"/>
          </a:xfrm>
        </p:spPr>
        <p:txBody>
          <a:bodyPr>
            <a:normAutofit/>
          </a:bodyPr>
          <a:lstStyle/>
          <a:p>
            <a:r>
              <a:rPr lang="en-IN" dirty="0"/>
              <a:t>Responsible AI &amp; Scalability</a:t>
            </a:r>
            <a:endParaRPr lang="en-US" dirty="0">
              <a:solidFill>
                <a:schemeClr val="tx1"/>
              </a:solidFill>
            </a:endParaRPr>
          </a:p>
        </p:txBody>
      </p:sp>
      <p:sp>
        <p:nvSpPr>
          <p:cNvPr id="14" name="TextBox 13">
            <a:extLst>
              <a:ext uri="{FF2B5EF4-FFF2-40B4-BE49-F238E27FC236}">
                <a16:creationId xmlns:a16="http://schemas.microsoft.com/office/drawing/2014/main" id="{C6A3A746-E2B6-C155-F024-9FFBE4C1E6A8}"/>
              </a:ext>
            </a:extLst>
          </p:cNvPr>
          <p:cNvSpPr txBox="1"/>
          <p:nvPr/>
        </p:nvSpPr>
        <p:spPr>
          <a:xfrm>
            <a:off x="9849678" y="123673"/>
            <a:ext cx="4144618" cy="341632"/>
          </a:xfrm>
          <a:prstGeom prst="rect">
            <a:avLst/>
          </a:prstGeom>
          <a:noFill/>
        </p:spPr>
        <p:txBody>
          <a:bodyPr wrap="square">
            <a:spAutoFit/>
          </a:bodyPr>
          <a:lstStyle/>
          <a:p>
            <a:pPr algn="r">
              <a:lnSpc>
                <a:spcPct val="90000"/>
              </a:lnSpc>
              <a:spcAft>
                <a:spcPts val="400"/>
              </a:spcAft>
            </a:pPr>
            <a:r>
              <a:rPr lang="en-IN" sz="1800" b="1" kern="100" dirty="0">
                <a:solidFill>
                  <a:schemeClr val="accent1">
                    <a:lumMod val="75000"/>
                  </a:schemeClr>
                </a:solidFill>
                <a:latin typeface="GT Standard L Expanded" pitchFamily="2" charset="0"/>
                <a:cs typeface="Inter Bold" panose="020B0604020202020204" charset="0"/>
              </a:rPr>
              <a:t>Weight: </a:t>
            </a:r>
            <a:r>
              <a:rPr lang="en-IN" b="1" kern="100" dirty="0">
                <a:solidFill>
                  <a:schemeClr val="accent1">
                    <a:lumMod val="75000"/>
                  </a:schemeClr>
                </a:solidFill>
                <a:latin typeface="GT Standard L Expanded" pitchFamily="2" charset="0"/>
                <a:cs typeface="Inter Bold" panose="020B0604020202020204" charset="0"/>
              </a:rPr>
              <a:t>1</a:t>
            </a:r>
            <a:r>
              <a:rPr lang="en-IN" sz="1800" b="1" kern="100" dirty="0">
                <a:solidFill>
                  <a:schemeClr val="accent1">
                    <a:lumMod val="75000"/>
                  </a:schemeClr>
                </a:solidFill>
                <a:latin typeface="GT Standard L Expanded" pitchFamily="2" charset="0"/>
              </a:rPr>
              <a:t>0%</a:t>
            </a:r>
          </a:p>
        </p:txBody>
      </p:sp>
      <p:sp>
        <p:nvSpPr>
          <p:cNvPr id="2" name="Title 1">
            <a:extLst>
              <a:ext uri="{FF2B5EF4-FFF2-40B4-BE49-F238E27FC236}">
                <a16:creationId xmlns:a16="http://schemas.microsoft.com/office/drawing/2014/main" id="{A1926212-BFD9-8C8F-6AC0-0BF28A3799D3}"/>
              </a:ext>
            </a:extLst>
          </p:cNvPr>
          <p:cNvSpPr txBox="1">
            <a:spLocks/>
          </p:cNvSpPr>
          <p:nvPr/>
        </p:nvSpPr>
        <p:spPr>
          <a:xfrm>
            <a:off x="484187" y="1734279"/>
            <a:ext cx="13689011" cy="392695"/>
          </a:xfrm>
          <a:prstGeom prst="rect">
            <a:avLst/>
          </a:prstGeom>
        </p:spPr>
        <p:txBody>
          <a:bodyPr vert="horz" lIns="0" tIns="0" rIns="0" bIns="0" rtlCol="0" anchor="t" anchorCtr="0">
            <a:normAutofit fontScale="62500" lnSpcReduction="20000"/>
          </a:bodyPr>
          <a:lstStyle>
            <a:lvl1pPr algn="l" defTabSz="1097280" rtl="0" eaLnBrk="1" latinLnBrk="0" hangingPunct="1">
              <a:lnSpc>
                <a:spcPct val="90000"/>
              </a:lnSpc>
              <a:spcBef>
                <a:spcPct val="0"/>
              </a:spcBef>
              <a:buNone/>
              <a:defRPr sz="3600" kern="1200" cap="all" baseline="0">
                <a:solidFill>
                  <a:schemeClr val="tx1"/>
                </a:solidFill>
                <a:latin typeface="GT Standard L Extended" pitchFamily="50" charset="0"/>
                <a:ea typeface="Inter Medium" panose="02000603000000020004" pitchFamily="50" charset="0"/>
                <a:cs typeface="Inter Medium" panose="02000603000000020004" pitchFamily="50" charset="0"/>
              </a:defRPr>
            </a:lvl1pPr>
          </a:lstStyle>
          <a:p>
            <a:pPr>
              <a:lnSpc>
                <a:spcPct val="120000"/>
              </a:lnSpc>
            </a:pPr>
            <a:r>
              <a:rPr lang="en-US" sz="2800" dirty="0"/>
              <a:t>Consideration of ethics, governance, and potential for enterprise deployment</a:t>
            </a:r>
          </a:p>
        </p:txBody>
      </p:sp>
      <p:sp>
        <p:nvSpPr>
          <p:cNvPr id="4" name="Rectangle 3">
            <a:extLst>
              <a:ext uri="{FF2B5EF4-FFF2-40B4-BE49-F238E27FC236}">
                <a16:creationId xmlns:a16="http://schemas.microsoft.com/office/drawing/2014/main" id="{600ACD57-7F1C-4AF6-DD30-B4824281FA6C}"/>
              </a:ext>
            </a:extLst>
          </p:cNvPr>
          <p:cNvSpPr/>
          <p:nvPr/>
        </p:nvSpPr>
        <p:spPr>
          <a:xfrm>
            <a:off x="484187" y="2397594"/>
            <a:ext cx="8600178" cy="1200329"/>
          </a:xfrm>
          <a:prstGeom prst="rect">
            <a:avLst/>
          </a:prstGeom>
        </p:spPr>
        <p:txBody>
          <a:bodyPr wrap="square">
            <a:spAutoFit/>
          </a:bodyPr>
          <a:lstStyle/>
          <a:p>
            <a:r>
              <a:rPr lang="en-US" sz="2400" dirty="0"/>
              <a:t>&lt; Describe your Solution and highlight how Responsible AI Principles are applied in the Solution. Also Focus on Data Privacy/Security Aspects in the Solution&gt;</a:t>
            </a:r>
          </a:p>
        </p:txBody>
      </p:sp>
    </p:spTree>
    <p:extLst>
      <p:ext uri="{BB962C8B-B14F-4D97-AF65-F5344CB8AC3E}">
        <p14:creationId xmlns:p14="http://schemas.microsoft.com/office/powerpoint/2010/main" val="192438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XC">
  <a:themeElements>
    <a:clrScheme name="DXC New Brand">
      <a:dk1>
        <a:srgbClr val="0E1020"/>
      </a:dk1>
      <a:lt1>
        <a:sysClr val="window" lastClr="FFFFFF"/>
      </a:lt1>
      <a:dk2>
        <a:srgbClr val="FFC982"/>
      </a:dk2>
      <a:lt2>
        <a:srgbClr val="F6F3F0"/>
      </a:lt2>
      <a:accent1>
        <a:srgbClr val="FFAE41"/>
      </a:accent1>
      <a:accent2>
        <a:srgbClr val="FF7E51"/>
      </a:accent2>
      <a:accent3>
        <a:srgbClr val="D14600"/>
      </a:accent3>
      <a:accent4>
        <a:srgbClr val="004AAC"/>
      </a:accent4>
      <a:accent5>
        <a:srgbClr val="4995FF"/>
      </a:accent5>
      <a:accent6>
        <a:srgbClr val="A1E6FF"/>
      </a:accent6>
      <a:hlink>
        <a:srgbClr val="0E1020"/>
      </a:hlink>
      <a:folHlink>
        <a:srgbClr val="0E1020"/>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latin typeface="Inter Light" panose="02000403000000020004" pitchFamily="50" charset="0"/>
            <a:ea typeface="Inter Light" panose="02000403000000020004" pitchFamily="50" charset="0"/>
            <a:cs typeface="Inter Light" panose="02000403000000020004" pitchFamily="50"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rtlCol="0">
        <a:spAutoFit/>
      </a:bodyPr>
      <a:lstStyle>
        <a:defPPr algn="l">
          <a:spcAft>
            <a:spcPts val="600"/>
          </a:spcAft>
          <a:defRPr sz="1600" dirty="0" smtClean="0">
            <a:latin typeface="Inter Light" panose="02000403000000020004" pitchFamily="50" charset="0"/>
            <a:ea typeface="Inter Light" panose="02000403000000020004" pitchFamily="50" charset="0"/>
            <a:cs typeface="Inter Light" panose="02000403000000020004" pitchFamily="50" charset="0"/>
          </a:defRPr>
        </a:defPPr>
      </a:lstStyle>
    </a:txDef>
  </a:objectDefaults>
  <a:extraClrSchemeLst/>
  <a:extLst>
    <a:ext uri="{05A4C25C-085E-4340-85A3-A5531E510DB2}">
      <thm15:themeFamily xmlns:thm15="http://schemas.microsoft.com/office/thememl/2012/main" name="PT_6149a-26 New Brand Template_DXC Internal_UPDATED.pptx" id="{589E59B3-0E1A-4413-B957-1BBED78A25D4}" vid="{4804C3D6-31B2-4148-BD41-BFE775F3E3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6627FC870371642B847805444E920D3" ma:contentTypeVersion="13" ma:contentTypeDescription="Create a new document." ma:contentTypeScope="" ma:versionID="b20955818a5bedeec61902d67bb0ab5b">
  <xsd:schema xmlns:xsd="http://www.w3.org/2001/XMLSchema" xmlns:xs="http://www.w3.org/2001/XMLSchema" xmlns:p="http://schemas.microsoft.com/office/2006/metadata/properties" xmlns:ns2="94c4c19e-a484-4667-af74-36d39f5ae33a" xmlns:ns3="e2bb1f44-7b47-45b1-8075-4b917566b900" targetNamespace="http://schemas.microsoft.com/office/2006/metadata/properties" ma:root="true" ma:fieldsID="0ed17fe0012259c74ce10166cf858c12" ns2:_="" ns3:_="">
    <xsd:import namespace="94c4c19e-a484-4667-af74-36d39f5ae33a"/>
    <xsd:import namespace="e2bb1f44-7b47-45b1-8075-4b917566b900"/>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element ref="ns2:MediaLengthInSeconds" minOccurs="0"/>
                <xsd:element ref="ns2:MediaServiceDateTaken" minOccurs="0"/>
                <xsd:element ref="ns3:SharedWithUsers" minOccurs="0"/>
                <xsd:element ref="ns3:SharedWithDetails"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c4c19e-a484-4667-af74-36d39f5ae3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18f211cb-e08d-4e65-a875-32590ca7bbf7"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bb1f44-7b47-45b1-8075-4b917566b90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4c4c19e-a484-4667-af74-36d39f5ae33a">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8E81C3-36A5-49AC-80B6-7CB42E8C1A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c4c19e-a484-4667-af74-36d39f5ae33a"/>
    <ds:schemaRef ds:uri="e2bb1f44-7b47-45b1-8075-4b917566b9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728B936-EA1C-48B3-9BAE-D7F61E6D01D9}">
  <ds:schemaRefs>
    <ds:schemaRef ds:uri="http://schemas.microsoft.com/office/infopath/2007/PartnerControls"/>
    <ds:schemaRef ds:uri="94c4c19e-a484-4667-af74-36d39f5ae33a"/>
    <ds:schemaRef ds:uri="http://purl.org/dc/terms/"/>
    <ds:schemaRef ds:uri="http://schemas.openxmlformats.org/package/2006/metadata/core-properties"/>
    <ds:schemaRef ds:uri="http://schemas.microsoft.com/office/2006/documentManagement/types"/>
    <ds:schemaRef ds:uri="e2bb1f44-7b47-45b1-8075-4b917566b900"/>
    <ds:schemaRef ds:uri="http://purl.org/dc/dcmitype/"/>
    <ds:schemaRef ds:uri="http://www.w3.org/XML/1998/namespace"/>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006A3167-B53D-4528-921B-D975509873C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1785</TotalTime>
  <Words>813</Words>
  <Application>Microsoft Office PowerPoint</Application>
  <PresentationFormat>Custom</PresentationFormat>
  <Paragraphs>128</Paragraphs>
  <Slides>11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Arial</vt:lpstr>
      <vt:lpstr>Calibri</vt:lpstr>
      <vt:lpstr>GT Standard L Expanded</vt:lpstr>
      <vt:lpstr>GT Standard L Extended</vt:lpstr>
      <vt:lpstr>Inter</vt:lpstr>
      <vt:lpstr>Inter Bold</vt:lpstr>
      <vt:lpstr>Inter Light</vt:lpstr>
      <vt:lpstr>Inter Medium</vt:lpstr>
      <vt:lpstr>Inter Regular</vt:lpstr>
      <vt:lpstr>Inter SemiBold</vt:lpstr>
      <vt:lpstr>DXC</vt:lpstr>
      <vt:lpstr>DXC Techno-Thon’26  Solution Title</vt:lpstr>
      <vt:lpstr>Business Impact of the solution</vt:lpstr>
      <vt:lpstr>Business Potential</vt:lpstr>
      <vt:lpstr>Client/Industry Relevance</vt:lpstr>
      <vt:lpstr> Technology And Architecture</vt:lpstr>
      <vt:lpstr> Technology And Architecture</vt:lpstr>
      <vt:lpstr>Technical Innovation</vt:lpstr>
      <vt:lpstr>Working Prototype</vt:lpstr>
      <vt:lpstr>Responsible AI &amp; Scalability</vt:lpstr>
      <vt:lpstr>PowerPoint Presentation</vt:lpstr>
      <vt:lpstr>DXC techno-thon’ 26 – evaluation criteria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is Arial Bold 44pt,  up to three lines</dc:title>
  <dc:subject/>
  <dc:creator>Kesavan, Selvaraj</dc:creator>
  <cp:keywords/>
  <dc:description/>
  <cp:lastModifiedBy>Kahar, Mahendra</cp:lastModifiedBy>
  <cp:revision>16</cp:revision>
  <dcterms:created xsi:type="dcterms:W3CDTF">2021-06-15T12:32:36Z</dcterms:created>
  <dcterms:modified xsi:type="dcterms:W3CDTF">2026-02-09T06:10:46Z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0x010100D6627FC870371642B847805444E920D3</vt:lpwstr>
  </property>
  <property fmtid="{D5CDD505-2E9C-101B-9397-08002B2CF9AE}" pid="3" name="MediaServiceImageTags">
    <vt:lpwstr/>
  </property>
  <property fmtid="{D5CDD505-2E9C-101B-9397-08002B2CF9AE}" pid="4" name="MSIP_Label_15394ae5-69af-439d-af88-cb521c31c0c5_Enabled">
    <vt:lpwstr>true</vt:lpwstr>
  </property>
  <property fmtid="{D5CDD505-2E9C-101B-9397-08002B2CF9AE}" pid="5" name="MSIP_Label_15394ae5-69af-439d-af88-cb521c31c0c5_SetDate">
    <vt:lpwstr>2026-01-21T06:36:13Z</vt:lpwstr>
  </property>
  <property fmtid="{D5CDD505-2E9C-101B-9397-08002B2CF9AE}" pid="6" name="MSIP_Label_15394ae5-69af-439d-af88-cb521c31c0c5_Method">
    <vt:lpwstr>Standard</vt:lpwstr>
  </property>
  <property fmtid="{D5CDD505-2E9C-101B-9397-08002B2CF9AE}" pid="7" name="MSIP_Label_15394ae5-69af-439d-af88-cb521c31c0c5_Name">
    <vt:lpwstr>DXC Internal</vt:lpwstr>
  </property>
  <property fmtid="{D5CDD505-2E9C-101B-9397-08002B2CF9AE}" pid="8" name="MSIP_Label_15394ae5-69af-439d-af88-cb521c31c0c5_SiteId">
    <vt:lpwstr>93f33571-550f-43cf-b09f-cd331338d086</vt:lpwstr>
  </property>
  <property fmtid="{D5CDD505-2E9C-101B-9397-08002B2CF9AE}" pid="9" name="MSIP_Label_15394ae5-69af-439d-af88-cb521c31c0c5_ActionId">
    <vt:lpwstr>54ba1c7f-75fc-4f00-acdb-84d642e56465</vt:lpwstr>
  </property>
  <property fmtid="{D5CDD505-2E9C-101B-9397-08002B2CF9AE}" pid="10" name="MSIP_Label_15394ae5-69af-439d-af88-cb521c31c0c5_ContentBits">
    <vt:lpwstr>0</vt:lpwstr>
  </property>
  <property fmtid="{D5CDD505-2E9C-101B-9397-08002B2CF9AE}" pid="11" name="MSIP_Label_15394ae5-69af-439d-af88-cb521c31c0c5_Tag">
    <vt:lpwstr>10, 3, 0, 1</vt:lpwstr>
  </property>
</Properties>
</file>